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345AF1-D04F-4299-B12D-60EED9E7D109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4F34CF25-F5C9-4B47-B004-E926A8F93DC4}">
      <dgm:prSet phldrT="[Text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en-US" sz="2800" dirty="0"/>
            <a:t>UNORDERED</a:t>
          </a:r>
          <a:endParaRPr lang="en-IN" sz="2800" dirty="0"/>
        </a:p>
      </dgm:t>
    </dgm:pt>
    <dgm:pt modelId="{0CBCBDC5-95EA-4E71-94C3-8C69F445FAF8}" type="parTrans" cxnId="{0609E17C-0AEE-4DFC-9BA1-DE6B6BD77F7B}">
      <dgm:prSet/>
      <dgm:spPr/>
      <dgm:t>
        <a:bodyPr/>
        <a:lstStyle/>
        <a:p>
          <a:endParaRPr lang="en-IN"/>
        </a:p>
      </dgm:t>
    </dgm:pt>
    <dgm:pt modelId="{2AA9CCD9-488A-4025-8732-FA0FDE765F4C}" type="sibTrans" cxnId="{0609E17C-0AEE-4DFC-9BA1-DE6B6BD77F7B}">
      <dgm:prSet/>
      <dgm:spPr/>
      <dgm:t>
        <a:bodyPr/>
        <a:lstStyle/>
        <a:p>
          <a:endParaRPr lang="en-IN"/>
        </a:p>
      </dgm:t>
    </dgm:pt>
    <dgm:pt modelId="{4EE56713-B4DC-4B9F-91FC-F2A8E3527352}">
      <dgm:prSet phldrT="[Text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en-US" sz="2800" dirty="0"/>
            <a:t>MUTABLE</a:t>
          </a:r>
          <a:endParaRPr lang="en-IN" sz="2800" dirty="0"/>
        </a:p>
      </dgm:t>
    </dgm:pt>
    <dgm:pt modelId="{B93AAE6D-006C-4EDB-A287-48AD86273E78}" type="parTrans" cxnId="{372F11C5-F8E2-49AE-AAB6-3711B1EDDAA7}">
      <dgm:prSet/>
      <dgm:spPr/>
      <dgm:t>
        <a:bodyPr/>
        <a:lstStyle/>
        <a:p>
          <a:endParaRPr lang="en-IN"/>
        </a:p>
      </dgm:t>
    </dgm:pt>
    <dgm:pt modelId="{BD97585C-5B03-4A84-A5AC-6BFC51C7FBBE}" type="sibTrans" cxnId="{372F11C5-F8E2-49AE-AAB6-3711B1EDDAA7}">
      <dgm:prSet/>
      <dgm:spPr/>
      <dgm:t>
        <a:bodyPr/>
        <a:lstStyle/>
        <a:p>
          <a:endParaRPr lang="en-IN"/>
        </a:p>
      </dgm:t>
    </dgm:pt>
    <dgm:pt modelId="{C491FD4C-1DF2-4243-9E5D-8113BFAADFCA}">
      <dgm:prSet phldrT="[Text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en-US" sz="2800" dirty="0"/>
            <a:t>INDEXED</a:t>
          </a:r>
          <a:endParaRPr lang="en-IN" sz="2800" dirty="0"/>
        </a:p>
      </dgm:t>
    </dgm:pt>
    <dgm:pt modelId="{5B63462E-D856-4669-AABC-07949AADE998}" type="parTrans" cxnId="{0C484F85-3EA7-44F5-A22F-3E547A2A3492}">
      <dgm:prSet/>
      <dgm:spPr/>
      <dgm:t>
        <a:bodyPr/>
        <a:lstStyle/>
        <a:p>
          <a:endParaRPr lang="en-IN"/>
        </a:p>
      </dgm:t>
    </dgm:pt>
    <dgm:pt modelId="{65EF66C1-D4CD-4685-A940-5510EC0A079F}" type="sibTrans" cxnId="{0C484F85-3EA7-44F5-A22F-3E547A2A3492}">
      <dgm:prSet/>
      <dgm:spPr/>
      <dgm:t>
        <a:bodyPr/>
        <a:lstStyle/>
        <a:p>
          <a:endParaRPr lang="en-IN"/>
        </a:p>
      </dgm:t>
    </dgm:pt>
    <dgm:pt modelId="{3A3F2FE4-E894-4544-8A2C-8EE9EF9FC906}">
      <dgm:prSet phldrT="[Text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en-US" sz="2800" dirty="0"/>
            <a:t>NO DUPLICATE MEMBERS</a:t>
          </a:r>
          <a:endParaRPr lang="en-IN" sz="2800" dirty="0"/>
        </a:p>
      </dgm:t>
    </dgm:pt>
    <dgm:pt modelId="{27586B3D-71F7-4275-AE62-0E0EE33CCA84}" type="parTrans" cxnId="{BE9A805C-DCD3-4EB2-AA21-DD96F9115F1C}">
      <dgm:prSet/>
      <dgm:spPr/>
      <dgm:t>
        <a:bodyPr/>
        <a:lstStyle/>
        <a:p>
          <a:endParaRPr lang="en-IN"/>
        </a:p>
      </dgm:t>
    </dgm:pt>
    <dgm:pt modelId="{5EC23D9E-FC78-46DD-840F-977C6841B475}" type="sibTrans" cxnId="{BE9A805C-DCD3-4EB2-AA21-DD96F9115F1C}">
      <dgm:prSet/>
      <dgm:spPr/>
      <dgm:t>
        <a:bodyPr/>
        <a:lstStyle/>
        <a:p>
          <a:endParaRPr lang="en-IN"/>
        </a:p>
      </dgm:t>
    </dgm:pt>
    <dgm:pt modelId="{4B81E551-383D-4477-B8A0-F8C91DBAC602}" type="pres">
      <dgm:prSet presAssocID="{97345AF1-D04F-4299-B12D-60EED9E7D109}" presName="linear" presStyleCnt="0">
        <dgm:presLayoutVars>
          <dgm:animLvl val="lvl"/>
          <dgm:resizeHandles val="exact"/>
        </dgm:presLayoutVars>
      </dgm:prSet>
      <dgm:spPr/>
    </dgm:pt>
    <dgm:pt modelId="{E4D6BEE4-0665-417E-AE91-1718351456BD}" type="pres">
      <dgm:prSet presAssocID="{4F34CF25-F5C9-4B47-B004-E926A8F93DC4}" presName="parentText" presStyleLbl="node1" presStyleIdx="0" presStyleCnt="4" custScaleX="43067" custScaleY="82460" custLinFactNeighborX="-28588" custLinFactNeighborY="37822">
        <dgm:presLayoutVars>
          <dgm:chMax val="0"/>
          <dgm:bulletEnabled val="1"/>
        </dgm:presLayoutVars>
      </dgm:prSet>
      <dgm:spPr/>
    </dgm:pt>
    <dgm:pt modelId="{107844B6-15CA-4734-84C8-A2428B8788C3}" type="pres">
      <dgm:prSet presAssocID="{2AA9CCD9-488A-4025-8732-FA0FDE765F4C}" presName="spacer" presStyleCnt="0"/>
      <dgm:spPr/>
    </dgm:pt>
    <dgm:pt modelId="{168F71D9-4050-463A-8573-F2CE0B572709}" type="pres">
      <dgm:prSet presAssocID="{4EE56713-B4DC-4B9F-91FC-F2A8E3527352}" presName="parentText" presStyleLbl="node1" presStyleIdx="1" presStyleCnt="4" custScaleX="43548" custScaleY="63684" custLinFactNeighborX="-29078" custLinFactNeighborY="13884">
        <dgm:presLayoutVars>
          <dgm:chMax val="0"/>
          <dgm:bulletEnabled val="1"/>
        </dgm:presLayoutVars>
      </dgm:prSet>
      <dgm:spPr/>
    </dgm:pt>
    <dgm:pt modelId="{B87035A4-6BC8-4C2F-97EB-845595CFEAC7}" type="pres">
      <dgm:prSet presAssocID="{BD97585C-5B03-4A84-A5AC-6BFC51C7FBBE}" presName="spacer" presStyleCnt="0"/>
      <dgm:spPr/>
    </dgm:pt>
    <dgm:pt modelId="{9D3D90D8-92DF-4DF5-9BFD-59C9FA4CA853}" type="pres">
      <dgm:prSet presAssocID="{C491FD4C-1DF2-4243-9E5D-8113BFAADFCA}" presName="parentText" presStyleLbl="node1" presStyleIdx="2" presStyleCnt="4" custScaleX="43794" custScaleY="63772" custLinFactNeighborX="-27981" custLinFactNeighborY="-12013">
        <dgm:presLayoutVars>
          <dgm:chMax val="0"/>
          <dgm:bulletEnabled val="1"/>
        </dgm:presLayoutVars>
      </dgm:prSet>
      <dgm:spPr/>
    </dgm:pt>
    <dgm:pt modelId="{4EC80497-4FF5-4E95-BEC4-B6B36776D1A1}" type="pres">
      <dgm:prSet presAssocID="{65EF66C1-D4CD-4685-A940-5510EC0A079F}" presName="spacer" presStyleCnt="0"/>
      <dgm:spPr/>
    </dgm:pt>
    <dgm:pt modelId="{22F0B0D5-8AF7-49AD-9E1A-923626FE3258}" type="pres">
      <dgm:prSet presAssocID="{3A3F2FE4-E894-4544-8A2C-8EE9EF9FC906}" presName="parentText" presStyleLbl="node1" presStyleIdx="3" presStyleCnt="4" custScaleX="65451" custScaleY="63197" custLinFactNeighborX="-17722" custLinFactNeighborY="-72740">
        <dgm:presLayoutVars>
          <dgm:chMax val="0"/>
          <dgm:bulletEnabled val="1"/>
        </dgm:presLayoutVars>
      </dgm:prSet>
      <dgm:spPr/>
    </dgm:pt>
  </dgm:ptLst>
  <dgm:cxnLst>
    <dgm:cxn modelId="{E16BC823-B7ED-464C-863C-559FF9A95066}" type="presOf" srcId="{C491FD4C-1DF2-4243-9E5D-8113BFAADFCA}" destId="{9D3D90D8-92DF-4DF5-9BFD-59C9FA4CA853}" srcOrd="0" destOrd="0" presId="urn:microsoft.com/office/officeart/2005/8/layout/vList2"/>
    <dgm:cxn modelId="{BE9A805C-DCD3-4EB2-AA21-DD96F9115F1C}" srcId="{97345AF1-D04F-4299-B12D-60EED9E7D109}" destId="{3A3F2FE4-E894-4544-8A2C-8EE9EF9FC906}" srcOrd="3" destOrd="0" parTransId="{27586B3D-71F7-4275-AE62-0E0EE33CCA84}" sibTransId="{5EC23D9E-FC78-46DD-840F-977C6841B475}"/>
    <dgm:cxn modelId="{094EF26E-E7F6-45F2-83B3-C4006AC1CE7F}" type="presOf" srcId="{4EE56713-B4DC-4B9F-91FC-F2A8E3527352}" destId="{168F71D9-4050-463A-8573-F2CE0B572709}" srcOrd="0" destOrd="0" presId="urn:microsoft.com/office/officeart/2005/8/layout/vList2"/>
    <dgm:cxn modelId="{0609E17C-0AEE-4DFC-9BA1-DE6B6BD77F7B}" srcId="{97345AF1-D04F-4299-B12D-60EED9E7D109}" destId="{4F34CF25-F5C9-4B47-B004-E926A8F93DC4}" srcOrd="0" destOrd="0" parTransId="{0CBCBDC5-95EA-4E71-94C3-8C69F445FAF8}" sibTransId="{2AA9CCD9-488A-4025-8732-FA0FDE765F4C}"/>
    <dgm:cxn modelId="{0C484F85-3EA7-44F5-A22F-3E547A2A3492}" srcId="{97345AF1-D04F-4299-B12D-60EED9E7D109}" destId="{C491FD4C-1DF2-4243-9E5D-8113BFAADFCA}" srcOrd="2" destOrd="0" parTransId="{5B63462E-D856-4669-AABC-07949AADE998}" sibTransId="{65EF66C1-D4CD-4685-A940-5510EC0A079F}"/>
    <dgm:cxn modelId="{DE8F7498-2687-4565-8EF1-A6FA4AD5B842}" type="presOf" srcId="{97345AF1-D04F-4299-B12D-60EED9E7D109}" destId="{4B81E551-383D-4477-B8A0-F8C91DBAC602}" srcOrd="0" destOrd="0" presId="urn:microsoft.com/office/officeart/2005/8/layout/vList2"/>
    <dgm:cxn modelId="{32C0EBBE-80B7-4F7C-8931-05DCC7BADDB6}" type="presOf" srcId="{4F34CF25-F5C9-4B47-B004-E926A8F93DC4}" destId="{E4D6BEE4-0665-417E-AE91-1718351456BD}" srcOrd="0" destOrd="0" presId="urn:microsoft.com/office/officeart/2005/8/layout/vList2"/>
    <dgm:cxn modelId="{372F11C5-F8E2-49AE-AAB6-3711B1EDDAA7}" srcId="{97345AF1-D04F-4299-B12D-60EED9E7D109}" destId="{4EE56713-B4DC-4B9F-91FC-F2A8E3527352}" srcOrd="1" destOrd="0" parTransId="{B93AAE6D-006C-4EDB-A287-48AD86273E78}" sibTransId="{BD97585C-5B03-4A84-A5AC-6BFC51C7FBBE}"/>
    <dgm:cxn modelId="{6E8340DA-9FCE-4A01-B2FE-C42E0CCB8615}" type="presOf" srcId="{3A3F2FE4-E894-4544-8A2C-8EE9EF9FC906}" destId="{22F0B0D5-8AF7-49AD-9E1A-923626FE3258}" srcOrd="0" destOrd="0" presId="urn:microsoft.com/office/officeart/2005/8/layout/vList2"/>
    <dgm:cxn modelId="{1419264C-A8A5-4B38-AD4D-0C1AB2C9CC6F}" type="presParOf" srcId="{4B81E551-383D-4477-B8A0-F8C91DBAC602}" destId="{E4D6BEE4-0665-417E-AE91-1718351456BD}" srcOrd="0" destOrd="0" presId="urn:microsoft.com/office/officeart/2005/8/layout/vList2"/>
    <dgm:cxn modelId="{ECFA3980-929B-46CD-B4F3-31CA6E1908E3}" type="presParOf" srcId="{4B81E551-383D-4477-B8A0-F8C91DBAC602}" destId="{107844B6-15CA-4734-84C8-A2428B8788C3}" srcOrd="1" destOrd="0" presId="urn:microsoft.com/office/officeart/2005/8/layout/vList2"/>
    <dgm:cxn modelId="{643A51FC-4F55-490F-AB69-D91BD3257340}" type="presParOf" srcId="{4B81E551-383D-4477-B8A0-F8C91DBAC602}" destId="{168F71D9-4050-463A-8573-F2CE0B572709}" srcOrd="2" destOrd="0" presId="urn:microsoft.com/office/officeart/2005/8/layout/vList2"/>
    <dgm:cxn modelId="{19E965E7-843F-4155-BFFA-261FA82EBD33}" type="presParOf" srcId="{4B81E551-383D-4477-B8A0-F8C91DBAC602}" destId="{B87035A4-6BC8-4C2F-97EB-845595CFEAC7}" srcOrd="3" destOrd="0" presId="urn:microsoft.com/office/officeart/2005/8/layout/vList2"/>
    <dgm:cxn modelId="{4BFEA949-4C95-4E41-9739-E4E718A09C80}" type="presParOf" srcId="{4B81E551-383D-4477-B8A0-F8C91DBAC602}" destId="{9D3D90D8-92DF-4DF5-9BFD-59C9FA4CA853}" srcOrd="4" destOrd="0" presId="urn:microsoft.com/office/officeart/2005/8/layout/vList2"/>
    <dgm:cxn modelId="{0E79BC83-4C78-4490-B664-499DEB20657D}" type="presParOf" srcId="{4B81E551-383D-4477-B8A0-F8C91DBAC602}" destId="{4EC80497-4FF5-4E95-BEC4-B6B36776D1A1}" srcOrd="5" destOrd="0" presId="urn:microsoft.com/office/officeart/2005/8/layout/vList2"/>
    <dgm:cxn modelId="{5EDB56A9-CAF3-47F9-9F19-1B6C4E564F70}" type="presParOf" srcId="{4B81E551-383D-4477-B8A0-F8C91DBAC602}" destId="{22F0B0D5-8AF7-49AD-9E1A-923626FE325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B09A02-B43C-43E2-B07F-09488DA4D7FB}" type="doc">
      <dgm:prSet loTypeId="urn:microsoft.com/office/officeart/2005/8/layout/vList2" loCatId="list" qsTypeId="urn:microsoft.com/office/officeart/2005/8/quickstyle/simple3" qsCatId="simple" csTypeId="urn:microsoft.com/office/officeart/2005/8/colors/accent2_5" csCatId="accent2" phldr="1"/>
      <dgm:spPr/>
      <dgm:t>
        <a:bodyPr/>
        <a:lstStyle/>
        <a:p>
          <a:endParaRPr lang="en-IN"/>
        </a:p>
      </dgm:t>
    </dgm:pt>
    <dgm:pt modelId="{051B0AF1-5A5D-4198-9452-231B76B1AAAF}">
      <dgm:prSet phldrT="[Text]" custT="1"/>
      <dgm:spPr/>
      <dgm:t>
        <a:bodyPr/>
        <a:lstStyle/>
        <a:p>
          <a:pPr algn="ctr"/>
          <a:r>
            <a:rPr lang="en-US" sz="2400" dirty="0"/>
            <a:t>Unordered and stores values like map</a:t>
          </a:r>
          <a:endParaRPr lang="en-IN" sz="2400" dirty="0"/>
        </a:p>
      </dgm:t>
    </dgm:pt>
    <dgm:pt modelId="{1203A22A-4068-4219-B77F-886012C0BD4C}" type="parTrans" cxnId="{94BCACE4-032B-40AD-9DE7-C18106B0D53A}">
      <dgm:prSet/>
      <dgm:spPr/>
      <dgm:t>
        <a:bodyPr/>
        <a:lstStyle/>
        <a:p>
          <a:endParaRPr lang="en-IN"/>
        </a:p>
      </dgm:t>
    </dgm:pt>
    <dgm:pt modelId="{BE83CCBF-4A79-4F27-A8A4-A98ADF945250}" type="sibTrans" cxnId="{94BCACE4-032B-40AD-9DE7-C18106B0D53A}">
      <dgm:prSet/>
      <dgm:spPr/>
      <dgm:t>
        <a:bodyPr/>
        <a:lstStyle/>
        <a:p>
          <a:endParaRPr lang="en-IN"/>
        </a:p>
      </dgm:t>
    </dgm:pt>
    <dgm:pt modelId="{A9E0F7B2-A7B8-42BB-9811-B827350E98DD}">
      <dgm:prSet phldrT="[Text]" custT="1"/>
      <dgm:spPr/>
      <dgm:t>
        <a:bodyPr/>
        <a:lstStyle/>
        <a:p>
          <a:r>
            <a:rPr lang="en-US" sz="2400" b="0" dirty="0"/>
            <a:t>Contains Key Value pair unlike other data types</a:t>
          </a:r>
          <a:endParaRPr lang="en-IN" sz="2400" b="0" dirty="0"/>
        </a:p>
      </dgm:t>
    </dgm:pt>
    <dgm:pt modelId="{77955490-F64E-4B8D-A50D-4EF5EBF905C8}" type="parTrans" cxnId="{D79CC55E-49AB-448D-B0D0-81C6A0E497FB}">
      <dgm:prSet/>
      <dgm:spPr/>
      <dgm:t>
        <a:bodyPr/>
        <a:lstStyle/>
        <a:p>
          <a:endParaRPr lang="en-IN"/>
        </a:p>
      </dgm:t>
    </dgm:pt>
    <dgm:pt modelId="{4DD80FCC-C38F-4608-B06F-E41C9FBA0CEF}" type="sibTrans" cxnId="{D79CC55E-49AB-448D-B0D0-81C6A0E497FB}">
      <dgm:prSet/>
      <dgm:spPr/>
      <dgm:t>
        <a:bodyPr/>
        <a:lstStyle/>
        <a:p>
          <a:endParaRPr lang="en-IN"/>
        </a:p>
      </dgm:t>
    </dgm:pt>
    <dgm:pt modelId="{3AE4E329-D6E5-4479-8963-7D4811B6D5FB}">
      <dgm:prSet phldrT="[Text]" custT="1"/>
      <dgm:spPr/>
      <dgm:t>
        <a:bodyPr/>
        <a:lstStyle/>
        <a:p>
          <a:r>
            <a:rPr lang="en-US" sz="2400" dirty="0"/>
            <a:t>Similar to real life dictionary with distinct key values</a:t>
          </a:r>
          <a:endParaRPr lang="en-IN" sz="2400" dirty="0"/>
        </a:p>
      </dgm:t>
    </dgm:pt>
    <dgm:pt modelId="{6BDEE99B-2B45-4596-A898-77112F988FEF}" type="parTrans" cxnId="{62EDF5BF-51DA-4F1C-890A-A999D135D132}">
      <dgm:prSet/>
      <dgm:spPr/>
      <dgm:t>
        <a:bodyPr/>
        <a:lstStyle/>
        <a:p>
          <a:endParaRPr lang="en-IN"/>
        </a:p>
      </dgm:t>
    </dgm:pt>
    <dgm:pt modelId="{9DC1905D-7AF4-4B17-B533-3139B9C68491}" type="sibTrans" cxnId="{62EDF5BF-51DA-4F1C-890A-A999D135D132}">
      <dgm:prSet/>
      <dgm:spPr/>
      <dgm:t>
        <a:bodyPr/>
        <a:lstStyle/>
        <a:p>
          <a:endParaRPr lang="en-IN"/>
        </a:p>
      </dgm:t>
    </dgm:pt>
    <dgm:pt modelId="{1C9DE831-96E8-4E67-BD5B-E4BD10FF24BC}" type="pres">
      <dgm:prSet presAssocID="{35B09A02-B43C-43E2-B07F-09488DA4D7FB}" presName="linear" presStyleCnt="0">
        <dgm:presLayoutVars>
          <dgm:animLvl val="lvl"/>
          <dgm:resizeHandles val="exact"/>
        </dgm:presLayoutVars>
      </dgm:prSet>
      <dgm:spPr/>
    </dgm:pt>
    <dgm:pt modelId="{7BDFEBFA-D6EF-417B-9715-46BDF1489660}" type="pres">
      <dgm:prSet presAssocID="{051B0AF1-5A5D-4198-9452-231B76B1AAAF}" presName="parentText" presStyleLbl="node1" presStyleIdx="0" presStyleCnt="3" custScaleY="89638" custLinFactY="-18543" custLinFactNeighborX="-3511" custLinFactNeighborY="-100000">
        <dgm:presLayoutVars>
          <dgm:chMax val="0"/>
          <dgm:bulletEnabled val="1"/>
        </dgm:presLayoutVars>
      </dgm:prSet>
      <dgm:spPr/>
    </dgm:pt>
    <dgm:pt modelId="{1A0ABEB9-A132-4E07-A999-7493E3DCC665}" type="pres">
      <dgm:prSet presAssocID="{BE83CCBF-4A79-4F27-A8A4-A98ADF945250}" presName="spacer" presStyleCnt="0"/>
      <dgm:spPr/>
    </dgm:pt>
    <dgm:pt modelId="{A2D8CDDA-22F2-4ACA-86E0-39CA9AFDFCF4}" type="pres">
      <dgm:prSet presAssocID="{A9E0F7B2-A7B8-42BB-9811-B827350E98DD}" presName="parentText" presStyleLbl="node1" presStyleIdx="1" presStyleCnt="3" custScaleY="103512" custLinFactNeighborY="34417">
        <dgm:presLayoutVars>
          <dgm:chMax val="0"/>
          <dgm:bulletEnabled val="1"/>
        </dgm:presLayoutVars>
      </dgm:prSet>
      <dgm:spPr/>
    </dgm:pt>
    <dgm:pt modelId="{7F9A06CF-4D00-4656-A98E-E45879503A72}" type="pres">
      <dgm:prSet presAssocID="{4DD80FCC-C38F-4608-B06F-E41C9FBA0CEF}" presName="spacer" presStyleCnt="0"/>
      <dgm:spPr/>
    </dgm:pt>
    <dgm:pt modelId="{7FC35DC1-534D-410B-B14C-A117C224EBF1}" type="pres">
      <dgm:prSet presAssocID="{3AE4E329-D6E5-4479-8963-7D4811B6D5FB}" presName="parentText" presStyleLbl="node1" presStyleIdx="2" presStyleCnt="3" custScaleY="99367" custLinFactY="14675" custLinFactNeighborX="-1703" custLinFactNeighborY="100000">
        <dgm:presLayoutVars>
          <dgm:chMax val="0"/>
          <dgm:bulletEnabled val="1"/>
        </dgm:presLayoutVars>
      </dgm:prSet>
      <dgm:spPr/>
    </dgm:pt>
  </dgm:ptLst>
  <dgm:cxnLst>
    <dgm:cxn modelId="{64BAF816-B216-4A9F-B106-5ACB95EDC98F}" type="presOf" srcId="{35B09A02-B43C-43E2-B07F-09488DA4D7FB}" destId="{1C9DE831-96E8-4E67-BD5B-E4BD10FF24BC}" srcOrd="0" destOrd="0" presId="urn:microsoft.com/office/officeart/2005/8/layout/vList2"/>
    <dgm:cxn modelId="{E1E86D29-CB15-482C-9F53-B958DB6DED67}" type="presOf" srcId="{A9E0F7B2-A7B8-42BB-9811-B827350E98DD}" destId="{A2D8CDDA-22F2-4ACA-86E0-39CA9AFDFCF4}" srcOrd="0" destOrd="0" presId="urn:microsoft.com/office/officeart/2005/8/layout/vList2"/>
    <dgm:cxn modelId="{D79CC55E-49AB-448D-B0D0-81C6A0E497FB}" srcId="{35B09A02-B43C-43E2-B07F-09488DA4D7FB}" destId="{A9E0F7B2-A7B8-42BB-9811-B827350E98DD}" srcOrd="1" destOrd="0" parTransId="{77955490-F64E-4B8D-A50D-4EF5EBF905C8}" sibTransId="{4DD80FCC-C38F-4608-B06F-E41C9FBA0CEF}"/>
    <dgm:cxn modelId="{D3E1FF8A-3852-4C7B-9195-3FA86A513A0C}" type="presOf" srcId="{3AE4E329-D6E5-4479-8963-7D4811B6D5FB}" destId="{7FC35DC1-534D-410B-B14C-A117C224EBF1}" srcOrd="0" destOrd="0" presId="urn:microsoft.com/office/officeart/2005/8/layout/vList2"/>
    <dgm:cxn modelId="{62EDF5BF-51DA-4F1C-890A-A999D135D132}" srcId="{35B09A02-B43C-43E2-B07F-09488DA4D7FB}" destId="{3AE4E329-D6E5-4479-8963-7D4811B6D5FB}" srcOrd="2" destOrd="0" parTransId="{6BDEE99B-2B45-4596-A898-77112F988FEF}" sibTransId="{9DC1905D-7AF4-4B17-B533-3139B9C68491}"/>
    <dgm:cxn modelId="{94BCACE4-032B-40AD-9DE7-C18106B0D53A}" srcId="{35B09A02-B43C-43E2-B07F-09488DA4D7FB}" destId="{051B0AF1-5A5D-4198-9452-231B76B1AAAF}" srcOrd="0" destOrd="0" parTransId="{1203A22A-4068-4219-B77F-886012C0BD4C}" sibTransId="{BE83CCBF-4A79-4F27-A8A4-A98ADF945250}"/>
    <dgm:cxn modelId="{AD6D4FFF-FF05-4827-939E-70CBEE7167B7}" type="presOf" srcId="{051B0AF1-5A5D-4198-9452-231B76B1AAAF}" destId="{7BDFEBFA-D6EF-417B-9715-46BDF1489660}" srcOrd="0" destOrd="0" presId="urn:microsoft.com/office/officeart/2005/8/layout/vList2"/>
    <dgm:cxn modelId="{8EAE34F9-0186-4870-BA3E-8210772722A8}" type="presParOf" srcId="{1C9DE831-96E8-4E67-BD5B-E4BD10FF24BC}" destId="{7BDFEBFA-D6EF-417B-9715-46BDF1489660}" srcOrd="0" destOrd="0" presId="urn:microsoft.com/office/officeart/2005/8/layout/vList2"/>
    <dgm:cxn modelId="{AC3EB6DD-8E5F-46F3-926F-1B35C5B575C4}" type="presParOf" srcId="{1C9DE831-96E8-4E67-BD5B-E4BD10FF24BC}" destId="{1A0ABEB9-A132-4E07-A999-7493E3DCC665}" srcOrd="1" destOrd="0" presId="urn:microsoft.com/office/officeart/2005/8/layout/vList2"/>
    <dgm:cxn modelId="{37F4F676-6B07-47FD-8412-51DD5B4E1A11}" type="presParOf" srcId="{1C9DE831-96E8-4E67-BD5B-E4BD10FF24BC}" destId="{A2D8CDDA-22F2-4ACA-86E0-39CA9AFDFCF4}" srcOrd="2" destOrd="0" presId="urn:microsoft.com/office/officeart/2005/8/layout/vList2"/>
    <dgm:cxn modelId="{0C0A4760-28E8-4F89-9B91-69B8407D7335}" type="presParOf" srcId="{1C9DE831-96E8-4E67-BD5B-E4BD10FF24BC}" destId="{7F9A06CF-4D00-4656-A98E-E45879503A72}" srcOrd="3" destOrd="0" presId="urn:microsoft.com/office/officeart/2005/8/layout/vList2"/>
    <dgm:cxn modelId="{D299CD2D-A346-4085-841A-0672E7890F77}" type="presParOf" srcId="{1C9DE831-96E8-4E67-BD5B-E4BD10FF24BC}" destId="{7FC35DC1-534D-410B-B14C-A117C224EBF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D6BEE4-0665-417E-AE91-1718351456BD}">
      <dsp:nvSpPr>
        <dsp:cNvPr id="0" name=""/>
        <dsp:cNvSpPr/>
      </dsp:nvSpPr>
      <dsp:spPr>
        <a:xfrm>
          <a:off x="0" y="73941"/>
          <a:ext cx="3596749" cy="926190"/>
        </a:xfrm>
        <a:prstGeom prst="roundRect">
          <a:avLst/>
        </a:prstGeom>
        <a:gradFill rotWithShape="1">
          <a:gsLst>
            <a:gs pos="0">
              <a:schemeClr val="accent2">
                <a:tint val="60000"/>
                <a:lumMod val="110000"/>
              </a:schemeClr>
            </a:gs>
            <a:gs pos="100000">
              <a:schemeClr val="accent2">
                <a:tint val="88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shade val="90000"/>
            </a:schemeClr>
          </a:solidFill>
          <a:prstDash val="solid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UNORDERED</a:t>
          </a:r>
          <a:endParaRPr lang="en-IN" sz="2800" kern="1200" dirty="0"/>
        </a:p>
      </dsp:txBody>
      <dsp:txXfrm>
        <a:off x="45213" y="119154"/>
        <a:ext cx="3506323" cy="835764"/>
      </dsp:txXfrm>
    </dsp:sp>
    <dsp:sp modelId="{168F71D9-4050-463A-8573-F2CE0B572709}">
      <dsp:nvSpPr>
        <dsp:cNvPr id="0" name=""/>
        <dsp:cNvSpPr/>
      </dsp:nvSpPr>
      <dsp:spPr>
        <a:xfrm>
          <a:off x="0" y="1131567"/>
          <a:ext cx="3636919" cy="715298"/>
        </a:xfrm>
        <a:prstGeom prst="roundRect">
          <a:avLst/>
        </a:prstGeom>
        <a:gradFill rotWithShape="1">
          <a:gsLst>
            <a:gs pos="0">
              <a:schemeClr val="accent2">
                <a:tint val="60000"/>
                <a:lumMod val="110000"/>
              </a:schemeClr>
            </a:gs>
            <a:gs pos="100000">
              <a:schemeClr val="accent2">
                <a:tint val="88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shade val="90000"/>
            </a:schemeClr>
          </a:solidFill>
          <a:prstDash val="solid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MUTABLE</a:t>
          </a:r>
          <a:endParaRPr lang="en-IN" sz="2800" kern="1200" dirty="0"/>
        </a:p>
      </dsp:txBody>
      <dsp:txXfrm>
        <a:off x="34918" y="1166485"/>
        <a:ext cx="3567083" cy="645462"/>
      </dsp:txXfrm>
    </dsp:sp>
    <dsp:sp modelId="{9D3D90D8-92DF-4DF5-9BFD-59C9FA4CA853}">
      <dsp:nvSpPr>
        <dsp:cNvPr id="0" name=""/>
        <dsp:cNvSpPr/>
      </dsp:nvSpPr>
      <dsp:spPr>
        <a:xfrm>
          <a:off x="10188" y="1974915"/>
          <a:ext cx="3657464" cy="716287"/>
        </a:xfrm>
        <a:prstGeom prst="roundRect">
          <a:avLst/>
        </a:prstGeom>
        <a:gradFill rotWithShape="1">
          <a:gsLst>
            <a:gs pos="0">
              <a:schemeClr val="accent2">
                <a:tint val="60000"/>
                <a:lumMod val="110000"/>
              </a:schemeClr>
            </a:gs>
            <a:gs pos="100000">
              <a:schemeClr val="accent2">
                <a:tint val="88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shade val="90000"/>
            </a:schemeClr>
          </a:solidFill>
          <a:prstDash val="solid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INDEXED</a:t>
          </a:r>
          <a:endParaRPr lang="en-IN" sz="2800" kern="1200" dirty="0"/>
        </a:p>
      </dsp:txBody>
      <dsp:txXfrm>
        <a:off x="45154" y="2009881"/>
        <a:ext cx="3587532" cy="646355"/>
      </dsp:txXfrm>
    </dsp:sp>
    <dsp:sp modelId="{22F0B0D5-8AF7-49AD-9E1A-923626FE3258}">
      <dsp:nvSpPr>
        <dsp:cNvPr id="0" name=""/>
        <dsp:cNvSpPr/>
      </dsp:nvSpPr>
      <dsp:spPr>
        <a:xfrm>
          <a:off x="0" y="2759066"/>
          <a:ext cx="5466153" cy="709828"/>
        </a:xfrm>
        <a:prstGeom prst="roundRect">
          <a:avLst/>
        </a:prstGeom>
        <a:gradFill rotWithShape="1">
          <a:gsLst>
            <a:gs pos="0">
              <a:schemeClr val="accent2">
                <a:tint val="60000"/>
                <a:lumMod val="110000"/>
              </a:schemeClr>
            </a:gs>
            <a:gs pos="100000">
              <a:schemeClr val="accent2">
                <a:tint val="88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shade val="90000"/>
            </a:schemeClr>
          </a:solidFill>
          <a:prstDash val="solid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NO DUPLICATE MEMBERS</a:t>
          </a:r>
          <a:endParaRPr lang="en-IN" sz="2800" kern="1200" dirty="0"/>
        </a:p>
      </dsp:txBody>
      <dsp:txXfrm>
        <a:off x="34651" y="2793717"/>
        <a:ext cx="5396851" cy="6405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DFEBFA-D6EF-417B-9715-46BDF1489660}">
      <dsp:nvSpPr>
        <dsp:cNvPr id="0" name=""/>
        <dsp:cNvSpPr/>
      </dsp:nvSpPr>
      <dsp:spPr>
        <a:xfrm>
          <a:off x="0" y="663215"/>
          <a:ext cx="4765157" cy="1090715"/>
        </a:xfrm>
        <a:prstGeom prst="roundRect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0"/>
                <a:tint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Unordered and stores values like map</a:t>
          </a:r>
          <a:endParaRPr lang="en-IN" sz="2400" kern="1200" dirty="0"/>
        </a:p>
      </dsp:txBody>
      <dsp:txXfrm>
        <a:off x="53244" y="716459"/>
        <a:ext cx="4658669" cy="984227"/>
      </dsp:txXfrm>
    </dsp:sp>
    <dsp:sp modelId="{A2D8CDDA-22F2-4ACA-86E0-39CA9AFDFCF4}">
      <dsp:nvSpPr>
        <dsp:cNvPr id="0" name=""/>
        <dsp:cNvSpPr/>
      </dsp:nvSpPr>
      <dsp:spPr>
        <a:xfrm>
          <a:off x="0" y="2418390"/>
          <a:ext cx="4765157" cy="1259534"/>
        </a:xfrm>
        <a:prstGeom prst="roundRect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20000"/>
                <a:tint val="60000"/>
                <a:lumMod val="11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20000"/>
                <a:tint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/>
            <a:t>Contains Key Value pair unlike other data types</a:t>
          </a:r>
          <a:endParaRPr lang="en-IN" sz="2400" b="0" kern="1200" dirty="0"/>
        </a:p>
      </dsp:txBody>
      <dsp:txXfrm>
        <a:off x="61485" y="2479875"/>
        <a:ext cx="4642187" cy="1136564"/>
      </dsp:txXfrm>
    </dsp:sp>
    <dsp:sp modelId="{7FC35DC1-534D-410B-B14C-A117C224EBF1}">
      <dsp:nvSpPr>
        <dsp:cNvPr id="0" name=""/>
        <dsp:cNvSpPr/>
      </dsp:nvSpPr>
      <dsp:spPr>
        <a:xfrm>
          <a:off x="0" y="4166461"/>
          <a:ext cx="4765157" cy="1209097"/>
        </a:xfrm>
        <a:prstGeom prst="roundRect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40000"/>
                <a:tint val="60000"/>
                <a:lumMod val="11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40000"/>
                <a:tint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Similar to real life dictionary with distinct key values</a:t>
          </a:r>
          <a:endParaRPr lang="en-IN" sz="2400" kern="1200" dirty="0"/>
        </a:p>
      </dsp:txBody>
      <dsp:txXfrm>
        <a:off x="59023" y="4225484"/>
        <a:ext cx="4647111" cy="10910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B90FFD-F64C-4143-8374-D7EDA31FDB9F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0F72A8-1CCE-434F-8849-66EA04441E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97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0F72A8-1CCE-434F-8849-66EA04441E43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1386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0F72A8-1CCE-434F-8849-66EA04441E43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597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0F72A8-1CCE-434F-8849-66EA04441E43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134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E10E-B0DA-4413-B16E-2540A285421C}" type="datetimeFigureOut">
              <a:rPr lang="en-IN" smtClean="0"/>
              <a:t>06-07-2021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F674D-1B53-4251-A6CD-79093B4B25E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7910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E10E-B0DA-4413-B16E-2540A285421C}" type="datetimeFigureOut">
              <a:rPr lang="en-IN" smtClean="0"/>
              <a:t>06-07-2021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F674D-1B53-4251-A6CD-79093B4B25E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9942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E10E-B0DA-4413-B16E-2540A285421C}" type="datetimeFigureOut">
              <a:rPr lang="en-IN" smtClean="0"/>
              <a:t>06-07-2021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F674D-1B53-4251-A6CD-79093B4B25E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0982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E10E-B0DA-4413-B16E-2540A285421C}" type="datetimeFigureOut">
              <a:rPr lang="en-IN" smtClean="0"/>
              <a:t>06-07-2021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F674D-1B53-4251-A6CD-79093B4B25E0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24224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E10E-B0DA-4413-B16E-2540A285421C}" type="datetimeFigureOut">
              <a:rPr lang="en-IN" smtClean="0"/>
              <a:t>06-07-2021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F674D-1B53-4251-A6CD-79093B4B25E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7901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E10E-B0DA-4413-B16E-2540A285421C}" type="datetimeFigureOut">
              <a:rPr lang="en-IN" smtClean="0"/>
              <a:t>06-07-2021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F674D-1B53-4251-A6CD-79093B4B25E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34411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E10E-B0DA-4413-B16E-2540A285421C}" type="datetimeFigureOut">
              <a:rPr lang="en-IN" smtClean="0"/>
              <a:t>06-07-2021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F674D-1B53-4251-A6CD-79093B4B25E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8231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E10E-B0DA-4413-B16E-2540A285421C}" type="datetimeFigureOut">
              <a:rPr lang="en-IN" smtClean="0"/>
              <a:t>06-07-2021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F674D-1B53-4251-A6CD-79093B4B25E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60303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E10E-B0DA-4413-B16E-2540A285421C}" type="datetimeFigureOut">
              <a:rPr lang="en-IN" smtClean="0"/>
              <a:t>06-07-2021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F674D-1B53-4251-A6CD-79093B4B25E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17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E10E-B0DA-4413-B16E-2540A285421C}" type="datetimeFigureOut">
              <a:rPr lang="en-IN" smtClean="0"/>
              <a:t>06-07-2021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F674D-1B53-4251-A6CD-79093B4B25E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113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E10E-B0DA-4413-B16E-2540A285421C}" type="datetimeFigureOut">
              <a:rPr lang="en-IN" smtClean="0"/>
              <a:t>06-07-2021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F674D-1B53-4251-A6CD-79093B4B25E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3053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E10E-B0DA-4413-B16E-2540A285421C}" type="datetimeFigureOut">
              <a:rPr lang="en-IN" smtClean="0"/>
              <a:t>06-07-2021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F674D-1B53-4251-A6CD-79093B4B25E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071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E10E-B0DA-4413-B16E-2540A285421C}" type="datetimeFigureOut">
              <a:rPr lang="en-IN" smtClean="0"/>
              <a:t>06-07-2021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F674D-1B53-4251-A6CD-79093B4B25E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2689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E10E-B0DA-4413-B16E-2540A285421C}" type="datetimeFigureOut">
              <a:rPr lang="en-IN" smtClean="0"/>
              <a:t>06-07-2021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F674D-1B53-4251-A6CD-79093B4B25E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8721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E10E-B0DA-4413-B16E-2540A285421C}" type="datetimeFigureOut">
              <a:rPr lang="en-IN" smtClean="0"/>
              <a:t>06-07-2021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F674D-1B53-4251-A6CD-79093B4B25E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2801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E10E-B0DA-4413-B16E-2540A285421C}" type="datetimeFigureOut">
              <a:rPr lang="en-IN" smtClean="0"/>
              <a:t>06-07-2021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F674D-1B53-4251-A6CD-79093B4B25E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5103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E10E-B0DA-4413-B16E-2540A285421C}" type="datetimeFigureOut">
              <a:rPr lang="en-IN" smtClean="0"/>
              <a:t>06-07-2021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F674D-1B53-4251-A6CD-79093B4B25E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156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959E10E-B0DA-4413-B16E-2540A285421C}" type="datetimeFigureOut">
              <a:rPr lang="en-IN" smtClean="0"/>
              <a:t>06-07-2021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3F674D-1B53-4251-A6CD-79093B4B25E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68357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dual-screen-programming-coding-1745705/" TargetMode="External"/><Relationship Id="rId7" Type="http://schemas.openxmlformats.org/officeDocument/2006/relationships/hyperlink" Target="https://commons.wikimedia.org/wiki/File:YouTube_social_white_circle_(2017).svg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hyperlink" Target="https://commons.wikimedia.org/wiki/File:Python-logo-notext.svg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commons.wikimedia.org/wiki/File:YouTube_social_white_circle_(2017).svg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Python-logo-notext.svg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commons.wikimedia.org/wiki/File:YouTube_social_white_circle_(2017).svg" TargetMode="Externa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YouTube_social_white_circle_(2017).svg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hyperlink" Target="https://commons.wikimedia.org/wiki/File:YouTube_social_white_circle_(2017).svg" TargetMode="External"/><Relationship Id="rId7" Type="http://schemas.openxmlformats.org/officeDocument/2006/relationships/diagramLayout" Target="../diagrams/layout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hyperlink" Target="https://commons.wikimedia.org/wiki/File:Python-logo-notext.svg" TargetMode="External"/><Relationship Id="rId10" Type="http://schemas.microsoft.com/office/2007/relationships/diagramDrawing" Target="../diagrams/drawing1.xml"/><Relationship Id="rId4" Type="http://schemas.openxmlformats.org/officeDocument/2006/relationships/image" Target="../media/image7.png"/><Relationship Id="rId9" Type="http://schemas.openxmlformats.org/officeDocument/2006/relationships/diagramColors" Target="../diagrams/colors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YouTube_social_white_circle_(2017).svg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8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diagramLayout" Target="../diagrams/layout2.xml"/><Relationship Id="rId11" Type="http://schemas.openxmlformats.org/officeDocument/2006/relationships/hyperlink" Target="https://pixabay.com/en/man-adult-businessman-laptop-1459246/" TargetMode="External"/><Relationship Id="rId5" Type="http://schemas.openxmlformats.org/officeDocument/2006/relationships/diagramData" Target="../diagrams/data2.xml"/><Relationship Id="rId10" Type="http://schemas.openxmlformats.org/officeDocument/2006/relationships/image" Target="../media/image9.png"/><Relationship Id="rId4" Type="http://schemas.openxmlformats.org/officeDocument/2006/relationships/hyperlink" Target="https://commons.wikimedia.org/wiki/File:YouTube_social_white_circle_(2017).svg" TargetMode="External"/><Relationship Id="rId9" Type="http://schemas.microsoft.com/office/2007/relationships/diagramDrawing" Target="../diagrams/drawing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YouTube_social_white_circle_(2017).svg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commons.wikimedia.org/wiki/File:YouTube_social_white_circle_(2017).svg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YouTube_social_white_circle_(2017).svg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01EDA0E-C864-4FD6-9CBE-424DBC2AFC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588000" y="2255520"/>
            <a:ext cx="5242914" cy="3220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899B2D-C77A-4121-9925-B9095B7F7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Dictionary in Python</a:t>
            </a:r>
            <a:endParaRPr lang="en-IN" sz="5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208583-0B56-4E00-AF2B-E623EE12B4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363720" y="1671490"/>
            <a:ext cx="1615440" cy="161544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D01E07B-1714-4919-A9DC-9DCBC544C3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548523" y="5918684"/>
            <a:ext cx="467477" cy="46747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2345583-1DA6-433C-AC1A-F87CA8532E0D}"/>
              </a:ext>
            </a:extLst>
          </p:cNvPr>
          <p:cNvSpPr txBox="1"/>
          <p:nvPr/>
        </p:nvSpPr>
        <p:spPr>
          <a:xfrm>
            <a:off x="1016000" y="5952368"/>
            <a:ext cx="4155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Programming with Ganesh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140096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26C54-3BC2-4D76-8C3E-B3F3E81E2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7680" y="0"/>
            <a:ext cx="7894320" cy="6858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dirty="0"/>
          </a:p>
          <a:p>
            <a:r>
              <a:rPr lang="en-IN" sz="2400" dirty="0"/>
              <a:t>Dictionary in Python declared inside </a:t>
            </a:r>
            <a:r>
              <a:rPr lang="en-IN" sz="2400" i="1" dirty="0"/>
              <a:t>curly brackets “{}”</a:t>
            </a:r>
          </a:p>
          <a:p>
            <a:pPr marL="36900" indent="0">
              <a:buNone/>
            </a:pPr>
            <a:r>
              <a:rPr lang="en-IN" dirty="0"/>
              <a:t>      </a:t>
            </a:r>
          </a:p>
          <a:p>
            <a:pPr marL="36900" indent="0">
              <a:buNone/>
            </a:pPr>
            <a:r>
              <a:rPr lang="en-IN" dirty="0"/>
              <a:t>		</a:t>
            </a:r>
          </a:p>
          <a:p>
            <a:pPr marL="36900" indent="0">
              <a:buNone/>
            </a:pPr>
            <a:r>
              <a:rPr lang="en-IN" dirty="0"/>
              <a:t>			mydict={“key1” : “value1”,</a:t>
            </a:r>
          </a:p>
          <a:p>
            <a:pPr marL="36900" indent="0">
              <a:buNone/>
            </a:pPr>
            <a:r>
              <a:rPr lang="en-IN" dirty="0"/>
              <a:t>					“key2” : “value2”,</a:t>
            </a:r>
          </a:p>
          <a:p>
            <a:pPr marL="36900" indent="0">
              <a:buNone/>
            </a:pPr>
            <a:r>
              <a:rPr lang="en-IN" dirty="0"/>
              <a:t>					“key3” : “value3” }</a:t>
            </a:r>
          </a:p>
          <a:p>
            <a:pPr marL="36900" indent="0">
              <a:buNone/>
            </a:pPr>
            <a:endParaRPr lang="en-IN" dirty="0"/>
          </a:p>
          <a:p>
            <a:pPr marL="36900" indent="0">
              <a:buNone/>
            </a:pPr>
            <a:r>
              <a:rPr lang="en-IN" dirty="0"/>
              <a:t>			print(mydict)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D38A5D-EFEE-400D-9BEB-AA25AD6FA7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0"/>
            <a:ext cx="4297680" cy="6858000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endParaRPr lang="en-US" sz="5400" b="1" dirty="0"/>
          </a:p>
          <a:p>
            <a:endParaRPr lang="en-IN" sz="5400" b="1" dirty="0">
              <a:latin typeface="Arial Rounded MT Bold" panose="020F0704030504030204" pitchFamily="34" charset="0"/>
            </a:endParaRPr>
          </a:p>
          <a:p>
            <a:r>
              <a:rPr lang="en-IN" sz="5400" b="1" dirty="0">
                <a:latin typeface="Arial Rounded MT Bold" panose="020F0704030504030204" pitchFamily="34" charset="0"/>
              </a:rPr>
              <a:t>How To Implement Dictionary In Python?</a:t>
            </a:r>
          </a:p>
          <a:p>
            <a:endParaRPr lang="en-US" sz="54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45934-A647-48F7-970D-0D6904BF7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40" y="152399"/>
            <a:ext cx="3545839" cy="457201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b="1" dirty="0"/>
              <a:t>Programming with Ganesh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51A4DE-1035-422F-85BF-31773F7185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82763" y="134440"/>
            <a:ext cx="467477" cy="46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612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D7B96-3728-4A57-86F6-9A6B11C3E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7120" y="2194560"/>
            <a:ext cx="7477760" cy="2468880"/>
          </a:xfrm>
          <a:ln w="76200"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IN" sz="8800" dirty="0">
                <a:latin typeface="Bahnschrift SemiBold Condensed" panose="020B050204020402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12574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B2D050-1B11-4D2B-8479-420F4F8A1EC3}"/>
              </a:ext>
            </a:extLst>
          </p:cNvPr>
          <p:cNvSpPr txBox="1"/>
          <p:nvPr/>
        </p:nvSpPr>
        <p:spPr>
          <a:xfrm>
            <a:off x="7274562" y="692969"/>
            <a:ext cx="3779518" cy="51636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4BB189-3A7B-46B4-8BAF-C894CF70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13405" y="853763"/>
            <a:ext cx="5934949" cy="1829338"/>
          </a:xfrm>
        </p:spPr>
        <p:txBody>
          <a:bodyPr/>
          <a:lstStyle/>
          <a:p>
            <a:r>
              <a:rPr lang="en-US" sz="5400" b="1" dirty="0">
                <a:latin typeface="Arial Rounded MT Bold" panose="020F0704030504030204" pitchFamily="34" charset="0"/>
              </a:rPr>
              <a:t>AGENDA</a:t>
            </a:r>
            <a:endParaRPr lang="en-IN" sz="5400" b="1" dirty="0">
              <a:latin typeface="Arial Rounded MT Bold" panose="020F070403050403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571910-42A7-4E12-BF49-E9136F764E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1051" y="3119979"/>
            <a:ext cx="5934949" cy="3130827"/>
          </a:xfrm>
        </p:spPr>
        <p:txBody>
          <a:bodyPr>
            <a:norm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600" b="1" dirty="0"/>
              <a:t>What is Dictionary in Python?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600" b="1" dirty="0"/>
              <a:t>Why use a Dictionary Python?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600" b="1" dirty="0"/>
              <a:t>Dictionary Vs List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600" b="1" dirty="0"/>
              <a:t>How to Implement Dictionary in Python?</a:t>
            </a:r>
          </a:p>
          <a:p>
            <a:pPr lvl="1"/>
            <a:endParaRPr lang="en-IN" sz="24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C8779B-B6D1-4837-8E53-0402CD0A6A7F}"/>
              </a:ext>
            </a:extLst>
          </p:cNvPr>
          <p:cNvSpPr/>
          <p:nvPr/>
        </p:nvSpPr>
        <p:spPr>
          <a:xfrm>
            <a:off x="161051" y="2590800"/>
            <a:ext cx="5842000" cy="9230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6C53DDF-32C1-46B0-8037-12FAF8A62E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975904" y="2935318"/>
            <a:ext cx="2376833" cy="23768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60FF32F-1247-4CF3-8E89-78F7176A62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61051" y="225492"/>
            <a:ext cx="467477" cy="46747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5DED808-A5FA-44E1-8418-E2BEF639120C}"/>
              </a:ext>
            </a:extLst>
          </p:cNvPr>
          <p:cNvSpPr txBox="1"/>
          <p:nvPr/>
        </p:nvSpPr>
        <p:spPr>
          <a:xfrm>
            <a:off x="628528" y="292859"/>
            <a:ext cx="428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Programming with Ganesh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385907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4555C-51A5-4B4B-B8C7-69181FDF7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656" y="2296809"/>
            <a:ext cx="10353763" cy="2511835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/>
              <a:t>01</a:t>
            </a:r>
            <a:endParaRPr lang="en-IN" sz="60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ADE2CF-243B-4BB6-8FAD-07003E8C3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220" y="5297815"/>
            <a:ext cx="10352199" cy="1140644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>
                <a:latin typeface="Arial Rounded MT Bold" panose="020F0704030504030204" pitchFamily="34" charset="0"/>
              </a:rPr>
              <a:t>What Is A Dictionary In Python?</a:t>
            </a:r>
            <a:endParaRPr lang="en-IN" sz="4400" b="1" dirty="0">
              <a:latin typeface="Arial Rounded MT Bold" panose="020F07040305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E32CF0-575D-40B6-AA16-D994FAB395ED}"/>
              </a:ext>
            </a:extLst>
          </p:cNvPr>
          <p:cNvSpPr/>
          <p:nvPr/>
        </p:nvSpPr>
        <p:spPr>
          <a:xfrm>
            <a:off x="910656" y="4985018"/>
            <a:ext cx="5894980" cy="1364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64B175-86ED-46BE-A821-0FD810D8F8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82763" y="134440"/>
            <a:ext cx="467477" cy="4674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A9539C-F2FC-485D-AE1F-A0C54C6F3998}"/>
              </a:ext>
            </a:extLst>
          </p:cNvPr>
          <p:cNvSpPr txBox="1"/>
          <p:nvPr/>
        </p:nvSpPr>
        <p:spPr>
          <a:xfrm>
            <a:off x="650240" y="269723"/>
            <a:ext cx="3305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Programming with Ganesh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4138039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72172-D67D-48E7-A904-7A5E4BFB6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74058"/>
            <a:ext cx="12192000" cy="1661101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b">
            <a:noAutofit/>
          </a:bodyPr>
          <a:lstStyle/>
          <a:p>
            <a:r>
              <a:rPr lang="en-US" sz="6000" b="1" dirty="0">
                <a:latin typeface="Agency FB" panose="020B0503020202020204" pitchFamily="34" charset="0"/>
              </a:rPr>
              <a:t>What Is A Dictionary In Python?</a:t>
            </a:r>
            <a:br>
              <a:rPr lang="en-IN" sz="6000" b="1" dirty="0">
                <a:latin typeface="Agency FB" panose="020B0503020202020204" pitchFamily="34" charset="0"/>
              </a:rPr>
            </a:br>
            <a:endParaRPr lang="en-IN" sz="6000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42C05-E4E3-43CA-9A4F-F943293AD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03121"/>
            <a:ext cx="12192000" cy="484632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/>
              <a:t>A dictionary is a collection of data types which has key value pairs.</a:t>
            </a: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BFB771-8DB7-4476-8577-BB52C4EF5CB9}"/>
              </a:ext>
            </a:extLst>
          </p:cNvPr>
          <p:cNvSpPr txBox="1"/>
          <p:nvPr/>
        </p:nvSpPr>
        <p:spPr>
          <a:xfrm>
            <a:off x="0" y="0"/>
            <a:ext cx="12192000" cy="8432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15DEAA-118B-43E4-8FCD-FF2D83C25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74203" y="177625"/>
            <a:ext cx="467477" cy="4674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D032CE-7BF3-4A7B-97D7-67A960312FA3}"/>
              </a:ext>
            </a:extLst>
          </p:cNvPr>
          <p:cNvSpPr txBox="1"/>
          <p:nvPr/>
        </p:nvSpPr>
        <p:spPr>
          <a:xfrm>
            <a:off x="741680" y="236974"/>
            <a:ext cx="3784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Programming with Ganesh</a:t>
            </a:r>
            <a:endParaRPr lang="en-IN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6A68CD-F71D-4DDC-AD28-CE0A5739BE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40207" y="4322842"/>
            <a:ext cx="2160753" cy="2160753"/>
          </a:xfrm>
          <a:prstGeom prst="rect">
            <a:avLst/>
          </a:prstGeom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E551330E-4E94-41E5-B553-F359D198C6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3081024"/>
              </p:ext>
            </p:extLst>
          </p:nvPr>
        </p:nvGraphicFramePr>
        <p:xfrm>
          <a:off x="3400273" y="2869962"/>
          <a:ext cx="8351520" cy="3603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590249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4555C-51A5-4B4B-B8C7-69181FDF7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656" y="2296809"/>
            <a:ext cx="10353763" cy="2511835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/>
              <a:t>02</a:t>
            </a:r>
            <a:endParaRPr lang="en-IN" sz="60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ADE2CF-243B-4BB6-8FAD-07003E8C3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220" y="5297815"/>
            <a:ext cx="10352199" cy="1140644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>
                <a:latin typeface="Arial Rounded MT Bold" panose="020F0704030504030204" pitchFamily="34" charset="0"/>
              </a:rPr>
              <a:t>Why Use A Dictionary Python?</a:t>
            </a:r>
            <a:endParaRPr lang="en-IN" sz="4400" b="1" dirty="0">
              <a:latin typeface="Arial Rounded MT Bold" panose="020F07040305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E32CF0-575D-40B6-AA16-D994FAB395ED}"/>
              </a:ext>
            </a:extLst>
          </p:cNvPr>
          <p:cNvSpPr/>
          <p:nvPr/>
        </p:nvSpPr>
        <p:spPr>
          <a:xfrm>
            <a:off x="910656" y="4985018"/>
            <a:ext cx="5894980" cy="1364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64B175-86ED-46BE-A821-0FD810D8F8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82763" y="185240"/>
            <a:ext cx="467477" cy="4674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A9539C-F2FC-485D-AE1F-A0C54C6F3998}"/>
              </a:ext>
            </a:extLst>
          </p:cNvPr>
          <p:cNvSpPr txBox="1"/>
          <p:nvPr/>
        </p:nvSpPr>
        <p:spPr>
          <a:xfrm>
            <a:off x="650240" y="269723"/>
            <a:ext cx="3305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Programming with Ganesh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397753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26C54-3BC2-4D76-8C3E-B3F3E81E2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7680" y="0"/>
            <a:ext cx="7894320" cy="6858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D38A5D-EFEE-400D-9BEB-AA25AD6FA7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0"/>
            <a:ext cx="4297680" cy="6858000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endParaRPr lang="en-US" sz="5400" b="1" dirty="0"/>
          </a:p>
          <a:p>
            <a:endParaRPr lang="en-US" sz="5400" b="1" dirty="0"/>
          </a:p>
          <a:p>
            <a:r>
              <a:rPr lang="en-US" sz="5400" b="1" dirty="0"/>
              <a:t>Why Use A Dictionary Python?</a:t>
            </a:r>
            <a:endParaRPr lang="en-IN" sz="54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45934-A647-48F7-970D-0D6904BF7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40" y="152399"/>
            <a:ext cx="3545839" cy="457201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b="1" dirty="0"/>
              <a:t>Programming with Ganesh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51A4DE-1035-422F-85BF-31773F7185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82763" y="134440"/>
            <a:ext cx="467477" cy="467477"/>
          </a:xfrm>
          <a:prstGeom prst="rect">
            <a:avLst/>
          </a:prstGeom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3102180-6C40-4777-B40C-589DA165F6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1775233"/>
              </p:ext>
            </p:extLst>
          </p:nvPr>
        </p:nvGraphicFramePr>
        <p:xfrm>
          <a:off x="4480443" y="365760"/>
          <a:ext cx="4765157" cy="6085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4BAB3224-FE0E-4508-BB78-363E59D0C99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9428363" y="4205732"/>
            <a:ext cx="2631440" cy="249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978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4555C-51A5-4B4B-B8C7-69181FDF7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656" y="2296809"/>
            <a:ext cx="10353763" cy="2511835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/>
              <a:t>03</a:t>
            </a:r>
            <a:endParaRPr lang="en-IN" sz="60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ADE2CF-243B-4BB6-8FAD-07003E8C3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220" y="5297815"/>
            <a:ext cx="10352199" cy="1140644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>
                <a:latin typeface="Arial Rounded MT Bold" panose="020F0704030504030204" pitchFamily="34" charset="0"/>
              </a:rPr>
              <a:t>Dictionary VS List</a:t>
            </a:r>
            <a:endParaRPr lang="en-IN" sz="4400" b="1" dirty="0">
              <a:latin typeface="Arial Rounded MT Bold" panose="020F07040305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E32CF0-575D-40B6-AA16-D994FAB395ED}"/>
              </a:ext>
            </a:extLst>
          </p:cNvPr>
          <p:cNvSpPr/>
          <p:nvPr/>
        </p:nvSpPr>
        <p:spPr>
          <a:xfrm>
            <a:off x="910656" y="4985018"/>
            <a:ext cx="5894980" cy="1364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64B175-86ED-46BE-A821-0FD810D8F8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82763" y="185240"/>
            <a:ext cx="467477" cy="4674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A9539C-F2FC-485D-AE1F-A0C54C6F3998}"/>
              </a:ext>
            </a:extLst>
          </p:cNvPr>
          <p:cNvSpPr txBox="1"/>
          <p:nvPr/>
        </p:nvSpPr>
        <p:spPr>
          <a:xfrm>
            <a:off x="650240" y="269723"/>
            <a:ext cx="3305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Programming with Ganesh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489280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26C54-3BC2-4D76-8C3E-B3F3E81E2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7680" y="0"/>
            <a:ext cx="7894320" cy="6858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D38A5D-EFEE-400D-9BEB-AA25AD6FA7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0"/>
            <a:ext cx="4297680" cy="6858000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endParaRPr lang="en-US" sz="5400" b="1" dirty="0"/>
          </a:p>
          <a:p>
            <a:endParaRPr lang="en-US" sz="5400" b="1" dirty="0"/>
          </a:p>
          <a:p>
            <a:r>
              <a:rPr lang="en-US" sz="5400" b="1" dirty="0"/>
              <a:t>Dictionary</a:t>
            </a:r>
          </a:p>
          <a:p>
            <a:r>
              <a:rPr lang="en-US" sz="5400" b="1" dirty="0"/>
              <a:t>Vs</a:t>
            </a:r>
          </a:p>
          <a:p>
            <a:r>
              <a:rPr lang="en-US" sz="5400" b="1" dirty="0"/>
              <a:t>List</a:t>
            </a:r>
            <a:endParaRPr lang="en-IN" sz="54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45934-A647-48F7-970D-0D6904BF7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40" y="152399"/>
            <a:ext cx="3545839" cy="457201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b="1" dirty="0"/>
              <a:t>Programming with Ganesh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51A4DE-1035-422F-85BF-31773F7185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82763" y="134440"/>
            <a:ext cx="467477" cy="467477"/>
          </a:xfrm>
          <a:prstGeom prst="rect">
            <a:avLst/>
          </a:prstGeom>
        </p:spPr>
      </p:pic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E3B5C322-26D2-4EEB-B57E-247BD3C5AE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955898"/>
              </p:ext>
            </p:extLst>
          </p:nvPr>
        </p:nvGraphicFramePr>
        <p:xfrm>
          <a:off x="4663556" y="601916"/>
          <a:ext cx="7010284" cy="5575362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3505142">
                  <a:extLst>
                    <a:ext uri="{9D8B030D-6E8A-4147-A177-3AD203B41FA5}">
                      <a16:colId xmlns:a16="http://schemas.microsoft.com/office/drawing/2014/main" val="3521824897"/>
                    </a:ext>
                  </a:extLst>
                </a:gridCol>
                <a:gridCol w="3505142">
                  <a:extLst>
                    <a:ext uri="{9D8B030D-6E8A-4147-A177-3AD203B41FA5}">
                      <a16:colId xmlns:a16="http://schemas.microsoft.com/office/drawing/2014/main" val="377020205"/>
                    </a:ext>
                  </a:extLst>
                </a:gridCol>
              </a:tblGrid>
              <a:tr h="929227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Dictionary 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List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148267"/>
                  </a:ext>
                </a:extLst>
              </a:tr>
              <a:tr h="929227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Unordered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Ordered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93784"/>
                  </a:ext>
                </a:extLst>
              </a:tr>
              <a:tr h="929227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Access via keys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Access via index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90182"/>
                  </a:ext>
                </a:extLst>
              </a:tr>
              <a:tr h="929227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Collection of key value pairs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Collection of elements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295923"/>
                  </a:ext>
                </a:extLst>
              </a:tr>
              <a:tr h="929227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Preferred when you have  unique key values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Preferred for order data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565908"/>
                  </a:ext>
                </a:extLst>
              </a:tr>
              <a:tr h="929227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No duplicate members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Allow duplicate members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1864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1764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4555C-51A5-4B4B-B8C7-69181FDF7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936" y="2296809"/>
            <a:ext cx="10536643" cy="2511835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/>
              <a:t>04</a:t>
            </a:r>
            <a:endParaRPr lang="en-IN" sz="60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ADE2CF-243B-4BB6-8FAD-07003E8C3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0240" y="5297815"/>
            <a:ext cx="10614179" cy="1140644"/>
          </a:xfrm>
        </p:spPr>
        <p:txBody>
          <a:bodyPr>
            <a:normAutofit fontScale="92500"/>
          </a:bodyPr>
          <a:lstStyle/>
          <a:p>
            <a:pPr algn="l"/>
            <a:r>
              <a:rPr lang="en-IN" sz="4400" b="1" dirty="0">
                <a:latin typeface="Arial Rounded MT Bold" panose="020F0704030504030204" pitchFamily="34" charset="0"/>
              </a:rPr>
              <a:t>How To Implement Dictionary In Python?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E32CF0-575D-40B6-AA16-D994FAB395ED}"/>
              </a:ext>
            </a:extLst>
          </p:cNvPr>
          <p:cNvSpPr/>
          <p:nvPr/>
        </p:nvSpPr>
        <p:spPr>
          <a:xfrm>
            <a:off x="737936" y="4985018"/>
            <a:ext cx="5894980" cy="1364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64B175-86ED-46BE-A821-0FD810D8F8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82763" y="185240"/>
            <a:ext cx="467477" cy="4674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A9539C-F2FC-485D-AE1F-A0C54C6F3998}"/>
              </a:ext>
            </a:extLst>
          </p:cNvPr>
          <p:cNvSpPr txBox="1"/>
          <p:nvPr/>
        </p:nvSpPr>
        <p:spPr>
          <a:xfrm>
            <a:off x="650240" y="269723"/>
            <a:ext cx="3305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Programming with Ganesh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6870911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105</TotalTime>
  <Words>244</Words>
  <Application>Microsoft Office PowerPoint</Application>
  <PresentationFormat>Widescreen</PresentationFormat>
  <Paragraphs>71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Agency FB</vt:lpstr>
      <vt:lpstr>Arial Rounded MT Bold</vt:lpstr>
      <vt:lpstr>Bahnschrift SemiBold Condensed</vt:lpstr>
      <vt:lpstr>Calibri</vt:lpstr>
      <vt:lpstr>Calisto MT</vt:lpstr>
      <vt:lpstr>Wingdings</vt:lpstr>
      <vt:lpstr>Wingdings 2</vt:lpstr>
      <vt:lpstr>Slate</vt:lpstr>
      <vt:lpstr>Dictionary in Python</vt:lpstr>
      <vt:lpstr>AGENDA</vt:lpstr>
      <vt:lpstr>01</vt:lpstr>
      <vt:lpstr>What Is A Dictionary In Python? </vt:lpstr>
      <vt:lpstr>02</vt:lpstr>
      <vt:lpstr>Programming with Ganesh</vt:lpstr>
      <vt:lpstr>03</vt:lpstr>
      <vt:lpstr>Programming with Ganesh</vt:lpstr>
      <vt:lpstr>04</vt:lpstr>
      <vt:lpstr>Programming with Ganesh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Dictionary in Python</dc:title>
  <dc:creator>Ganesh Thorat</dc:creator>
  <cp:lastModifiedBy>Ganesh Thorat</cp:lastModifiedBy>
  <cp:revision>13</cp:revision>
  <dcterms:created xsi:type="dcterms:W3CDTF">2021-07-06T03:04:07Z</dcterms:created>
  <dcterms:modified xsi:type="dcterms:W3CDTF">2021-07-06T04:54:19Z</dcterms:modified>
</cp:coreProperties>
</file>