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67" r:id="rId3"/>
    <p:sldId id="257" r:id="rId4"/>
    <p:sldId id="262" r:id="rId5"/>
    <p:sldId id="258" r:id="rId6"/>
    <p:sldId id="259" r:id="rId7"/>
    <p:sldId id="260" r:id="rId8"/>
    <p:sldId id="264" r:id="rId9"/>
    <p:sldId id="261" r:id="rId10"/>
    <p:sldId id="263" r:id="rId11"/>
    <p:sldId id="278" r:id="rId12"/>
    <p:sldId id="265" r:id="rId13"/>
    <p:sldId id="266" r:id="rId14"/>
    <p:sldId id="277" r:id="rId15"/>
    <p:sldId id="268" r:id="rId16"/>
    <p:sldId id="269" r:id="rId17"/>
    <p:sldId id="270" r:id="rId18"/>
    <p:sldId id="271" r:id="rId19"/>
    <p:sldId id="272" r:id="rId20"/>
    <p:sldId id="273" r:id="rId21"/>
    <p:sldId id="274" r:id="rId22"/>
    <p:sldId id="275" r:id="rId23"/>
    <p:sldId id="27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4680" autoAdjust="0"/>
  </p:normalViewPr>
  <p:slideViewPr>
    <p:cSldViewPr>
      <p:cViewPr>
        <p:scale>
          <a:sx n="75" d="100"/>
          <a:sy n="75" d="100"/>
        </p:scale>
        <p:origin x="-1666" y="-211"/>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9E60D154-A0E6-4DB0-9025-24311A68BD2F}" type="datetimeFigureOut">
              <a:rPr lang="en-GB" smtClean="0"/>
              <a:t>02/06/2022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8CB63D-D70C-4803-942B-4F7176F29C6B}" type="slidenum">
              <a:rPr lang="en-GB" smtClean="0"/>
              <a:t>‹#›</a:t>
            </a:fld>
            <a:endParaRPr lang="en-GB"/>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60D154-A0E6-4DB0-9025-24311A68BD2F}" type="datetimeFigureOut">
              <a:rPr lang="en-GB" smtClean="0"/>
              <a:t>02/06/2022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8CB63D-D70C-4803-942B-4F7176F29C6B}"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60D154-A0E6-4DB0-9025-24311A68BD2F}" type="datetimeFigureOut">
              <a:rPr lang="en-GB" smtClean="0"/>
              <a:t>02/06/2022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8CB63D-D70C-4803-942B-4F7176F29C6B}"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9E60D154-A0E6-4DB0-9025-24311A68BD2F}" type="datetimeFigureOut">
              <a:rPr lang="en-GB" smtClean="0"/>
              <a:t>02/06/2022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8CB63D-D70C-4803-942B-4F7176F29C6B}" type="slidenum">
              <a:rPr lang="en-GB" smtClean="0"/>
              <a:t>‹#›</a:t>
            </a:fld>
            <a:endParaRPr lang="en-GB"/>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60D154-A0E6-4DB0-9025-24311A68BD2F}" type="datetimeFigureOut">
              <a:rPr lang="en-GB" smtClean="0"/>
              <a:t>02/06/2022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8CB63D-D70C-4803-942B-4F7176F29C6B}"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9E60D154-A0E6-4DB0-9025-24311A68BD2F}" type="datetimeFigureOut">
              <a:rPr lang="en-GB" smtClean="0"/>
              <a:t>02/06/2022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98CB63D-D70C-4803-942B-4F7176F29C6B}"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9E60D154-A0E6-4DB0-9025-24311A68BD2F}" type="datetimeFigureOut">
              <a:rPr lang="en-GB" smtClean="0"/>
              <a:t>02/06/2022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98CB63D-D70C-4803-942B-4F7176F29C6B}"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E60D154-A0E6-4DB0-9025-24311A68BD2F}" type="datetimeFigureOut">
              <a:rPr lang="en-GB" smtClean="0"/>
              <a:t>02/06/2022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98CB63D-D70C-4803-942B-4F7176F29C6B}"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60D154-A0E6-4DB0-9025-24311A68BD2F}" type="datetimeFigureOut">
              <a:rPr lang="en-GB" smtClean="0"/>
              <a:t>02/06/2022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98CB63D-D70C-4803-942B-4F7176F29C6B}"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60D154-A0E6-4DB0-9025-24311A68BD2F}" type="datetimeFigureOut">
              <a:rPr lang="en-GB" smtClean="0"/>
              <a:t>02/06/2022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98CB63D-D70C-4803-942B-4F7176F29C6B}"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60D154-A0E6-4DB0-9025-24311A68BD2F}" type="datetimeFigureOut">
              <a:rPr lang="en-GB" smtClean="0"/>
              <a:t>02/06/2022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98CB63D-D70C-4803-942B-4F7176F29C6B}"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9E60D154-A0E6-4DB0-9025-24311A68BD2F}" type="datetimeFigureOut">
              <a:rPr lang="en-GB" smtClean="0"/>
              <a:t>02/06/2022</a:t>
            </a:fld>
            <a:endParaRPr lang="en-GB"/>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GB"/>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498CB63D-D70C-4803-942B-4F7176F29C6B}" type="slidenum">
              <a:rPr lang="en-GB" smtClean="0"/>
              <a:t>‹#›</a:t>
            </a:fld>
            <a:endParaRPr lang="en-GB"/>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google.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58564"/>
            <a:ext cx="7772400" cy="1470025"/>
          </a:xfrm>
        </p:spPr>
        <p:txBody>
          <a:bodyPr/>
          <a:lstStyle/>
          <a:p>
            <a:r>
              <a:rPr lang="en-IN" b="1" dirty="0" smtClean="0">
                <a:effectLst>
                  <a:outerShdw blurRad="38100" dist="38100" dir="2700000" algn="tl">
                    <a:srgbClr val="000000">
                      <a:alpha val="43137"/>
                    </a:srgbClr>
                  </a:outerShdw>
                </a:effectLst>
              </a:rPr>
              <a:t>HOMEWORKOUT MANAGEMENT                                                           </a:t>
            </a:r>
            <a:endParaRPr lang="en-GB" b="1" dirty="0">
              <a:effectLst>
                <a:outerShdw blurRad="38100" dist="38100" dir="2700000" algn="tl">
                  <a:srgbClr val="000000">
                    <a:alpha val="43137"/>
                  </a:srgbClr>
                </a:outerShdw>
              </a:effectLst>
            </a:endParaRPr>
          </a:p>
        </p:txBody>
      </p:sp>
      <p:sp>
        <p:nvSpPr>
          <p:cNvPr id="3" name="Rectangle 2"/>
          <p:cNvSpPr/>
          <p:nvPr/>
        </p:nvSpPr>
        <p:spPr>
          <a:xfrm>
            <a:off x="7066165" y="6165304"/>
            <a:ext cx="2073003" cy="646331"/>
          </a:xfrm>
          <a:prstGeom prst="rect">
            <a:avLst/>
          </a:prstGeom>
        </p:spPr>
        <p:txBody>
          <a:bodyPr wrap="none">
            <a:spAutoFit/>
          </a:bodyPr>
          <a:lstStyle/>
          <a:p>
            <a:r>
              <a:rPr lang="en-IN" dirty="0" smtClean="0"/>
              <a:t>Presented By:</a:t>
            </a:r>
          </a:p>
          <a:p>
            <a:r>
              <a:rPr lang="en-IN" dirty="0" err="1" smtClean="0"/>
              <a:t>Rohan</a:t>
            </a:r>
            <a:r>
              <a:rPr lang="en-IN" dirty="0" smtClean="0"/>
              <a:t> </a:t>
            </a:r>
            <a:r>
              <a:rPr lang="en-IN" dirty="0" err="1" smtClean="0"/>
              <a:t>Sudhir</a:t>
            </a:r>
            <a:r>
              <a:rPr lang="en-IN" dirty="0" smtClean="0"/>
              <a:t> </a:t>
            </a:r>
            <a:r>
              <a:rPr lang="en-IN" dirty="0" err="1" smtClean="0"/>
              <a:t>Sawase</a:t>
            </a:r>
            <a:endParaRPr lang="en-GB" dirty="0"/>
          </a:p>
        </p:txBody>
      </p:sp>
    </p:spTree>
    <p:extLst>
      <p:ext uri="{BB962C8B-B14F-4D97-AF65-F5344CB8AC3E}">
        <p14:creationId xmlns:p14="http://schemas.microsoft.com/office/powerpoint/2010/main" val="25857937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E-r Diagram for admin</a:t>
            </a:r>
            <a:endParaRPr lang="en-GB" b="1" dirty="0"/>
          </a:p>
        </p:txBody>
      </p:sp>
      <p:pic>
        <p:nvPicPr>
          <p:cNvPr id="2050"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539552" y="1512821"/>
            <a:ext cx="8201312" cy="5345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41495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0"/>
              </a:rPr>
              <a:t>Admin Use case Diagram</a:t>
            </a:r>
            <a:endParaRPr lang="en-GB" dirty="0"/>
          </a:p>
        </p:txBody>
      </p:sp>
      <p:pic>
        <p:nvPicPr>
          <p:cNvPr id="4" name="Content Placeholder 4" descr="C:\Users\Azmat Ullah\Desktop\use case3.PNG"/>
          <p:cNvPicPr>
            <a:picLocks noGrp="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259632" y="1700808"/>
            <a:ext cx="6120680" cy="4762872"/>
          </a:xfrm>
          <a:prstGeom prst="rect">
            <a:avLst/>
          </a:prstGeom>
          <a:noFill/>
          <a:ln>
            <a:noFill/>
          </a:ln>
        </p:spPr>
      </p:pic>
    </p:spTree>
    <p:extLst>
      <p:ext uri="{BB962C8B-B14F-4D97-AF65-F5344CB8AC3E}">
        <p14:creationId xmlns:p14="http://schemas.microsoft.com/office/powerpoint/2010/main" val="10807361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Testing </a:t>
            </a:r>
            <a:br>
              <a:rPr lang="en-IN" dirty="0" smtClean="0"/>
            </a:br>
            <a:endParaRPr lang="en-GB" dirty="0"/>
          </a:p>
        </p:txBody>
      </p:sp>
      <p:sp>
        <p:nvSpPr>
          <p:cNvPr id="3" name="Content Placeholder 2"/>
          <p:cNvSpPr>
            <a:spLocks noGrp="1"/>
          </p:cNvSpPr>
          <p:nvPr>
            <p:ph sz="quarter" idx="13"/>
          </p:nvPr>
        </p:nvSpPr>
        <p:spPr/>
        <p:txBody>
          <a:bodyPr/>
          <a:lstStyle/>
          <a:p>
            <a:r>
              <a:rPr lang="en-US" altLang="zh-TW" dirty="0">
                <a:ea typeface="新細明體" panose="02020500000000000000" pitchFamily="18" charset="-120"/>
              </a:rPr>
              <a:t>The following tests is applicable to our system</a:t>
            </a:r>
          </a:p>
          <a:p>
            <a:pPr lvl="1"/>
            <a:r>
              <a:rPr lang="en-US" altLang="zh-TW" dirty="0">
                <a:ea typeface="新細明體" panose="02020500000000000000" pitchFamily="18" charset="-120"/>
              </a:rPr>
              <a:t>Unit Testing</a:t>
            </a:r>
          </a:p>
          <a:p>
            <a:pPr lvl="1"/>
            <a:r>
              <a:rPr lang="en-US" altLang="zh-TW" dirty="0">
                <a:ea typeface="新細明體" panose="02020500000000000000" pitchFamily="18" charset="-120"/>
              </a:rPr>
              <a:t>Performance Testing</a:t>
            </a:r>
          </a:p>
          <a:p>
            <a:pPr lvl="1"/>
            <a:r>
              <a:rPr lang="en-US" altLang="zh-TW" dirty="0">
                <a:ea typeface="新細明體" panose="02020500000000000000" pitchFamily="18" charset="-120"/>
              </a:rPr>
              <a:t>User Interface Testing</a:t>
            </a:r>
          </a:p>
          <a:p>
            <a:pPr lvl="1"/>
            <a:r>
              <a:rPr lang="en-US" altLang="zh-TW" dirty="0">
                <a:ea typeface="新細明體" panose="02020500000000000000" pitchFamily="18" charset="-120"/>
              </a:rPr>
              <a:t>Security and Access Control Testing</a:t>
            </a:r>
          </a:p>
          <a:p>
            <a:pPr lvl="1"/>
            <a:r>
              <a:rPr lang="en-US" altLang="zh-TW" dirty="0">
                <a:ea typeface="新細明體" panose="02020500000000000000" pitchFamily="18" charset="-120"/>
              </a:rPr>
              <a:t>Installation Testing</a:t>
            </a:r>
          </a:p>
          <a:p>
            <a:pPr lvl="1"/>
            <a:r>
              <a:rPr lang="en-US" altLang="zh-TW" dirty="0">
                <a:ea typeface="新細明體" panose="02020500000000000000" pitchFamily="18" charset="-120"/>
              </a:rPr>
              <a:t>Acceptance Testing</a:t>
            </a:r>
          </a:p>
        </p:txBody>
      </p:sp>
    </p:spTree>
    <p:extLst>
      <p:ext uri="{BB962C8B-B14F-4D97-AF65-F5344CB8AC3E}">
        <p14:creationId xmlns:p14="http://schemas.microsoft.com/office/powerpoint/2010/main" val="25452410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ea typeface="新細明體" panose="02020500000000000000" pitchFamily="18" charset="-120"/>
              </a:rPr>
              <a:t>Problems encountered</a:t>
            </a:r>
            <a:endParaRPr lang="en-GB" dirty="0"/>
          </a:p>
        </p:txBody>
      </p:sp>
      <p:sp>
        <p:nvSpPr>
          <p:cNvPr id="3" name="Content Placeholder 2"/>
          <p:cNvSpPr>
            <a:spLocks noGrp="1"/>
          </p:cNvSpPr>
          <p:nvPr>
            <p:ph sz="quarter" idx="13"/>
          </p:nvPr>
        </p:nvSpPr>
        <p:spPr/>
        <p:txBody>
          <a:bodyPr/>
          <a:lstStyle/>
          <a:p>
            <a:r>
              <a:rPr lang="en-US" altLang="zh-TW" dirty="0">
                <a:ea typeface="新細明體" panose="02020500000000000000" pitchFamily="18" charset="-120"/>
              </a:rPr>
              <a:t>Internationalization (</a:t>
            </a:r>
            <a:r>
              <a:rPr lang="en-US" altLang="zh-TW" dirty="0" smtClean="0">
                <a:ea typeface="新細明體" panose="02020500000000000000" pitchFamily="18" charset="-120"/>
              </a:rPr>
              <a:t>i18n)</a:t>
            </a:r>
          </a:p>
          <a:p>
            <a:r>
              <a:rPr lang="en-US" altLang="zh-TW" dirty="0" smtClean="0">
                <a:ea typeface="新細明體" panose="02020500000000000000" pitchFamily="18" charset="-120"/>
              </a:rPr>
              <a:t>Different </a:t>
            </a:r>
            <a:r>
              <a:rPr lang="en-US" altLang="zh-TW" dirty="0">
                <a:ea typeface="新細明體" panose="02020500000000000000" pitchFamily="18" charset="-120"/>
              </a:rPr>
              <a:t>language, different encoding, even different format</a:t>
            </a:r>
          </a:p>
          <a:p>
            <a:r>
              <a:rPr lang="en-US" altLang="zh-TW" dirty="0">
                <a:ea typeface="新細明體" panose="02020500000000000000" pitchFamily="18" charset="-120"/>
              </a:rPr>
              <a:t>Calculating the correct price of </a:t>
            </a:r>
            <a:r>
              <a:rPr lang="en-US" altLang="zh-TW" dirty="0" smtClean="0">
                <a:ea typeface="新細明體" panose="02020500000000000000" pitchFamily="18" charset="-120"/>
              </a:rPr>
              <a:t>orders</a:t>
            </a:r>
          </a:p>
          <a:p>
            <a:r>
              <a:rPr lang="en-US" altLang="zh-TW" dirty="0" smtClean="0">
                <a:ea typeface="新細明體" panose="02020500000000000000" pitchFamily="18" charset="-120"/>
              </a:rPr>
              <a:t>Many </a:t>
            </a:r>
            <a:r>
              <a:rPr lang="en-US" altLang="zh-TW" dirty="0">
                <a:ea typeface="新細明體" panose="02020500000000000000" pitchFamily="18" charset="-120"/>
              </a:rPr>
              <a:t>factors affecting the price</a:t>
            </a:r>
          </a:p>
          <a:p>
            <a:r>
              <a:rPr lang="en-US" altLang="zh-TW" dirty="0">
                <a:ea typeface="新細明體" panose="02020500000000000000" pitchFamily="18" charset="-120"/>
              </a:rPr>
              <a:t>Generating JavaScript </a:t>
            </a:r>
            <a:r>
              <a:rPr lang="en-US" altLang="zh-TW" dirty="0" smtClean="0">
                <a:ea typeface="新細明體" panose="02020500000000000000" pitchFamily="18" charset="-120"/>
              </a:rPr>
              <a:t>dynamically</a:t>
            </a:r>
          </a:p>
          <a:p>
            <a:r>
              <a:rPr lang="en-US" altLang="zh-TW" dirty="0" smtClean="0">
                <a:ea typeface="新細明體" panose="02020500000000000000" pitchFamily="18" charset="-120"/>
              </a:rPr>
              <a:t>User Interface</a:t>
            </a:r>
          </a:p>
          <a:p>
            <a:r>
              <a:rPr lang="en-US" altLang="zh-TW" dirty="0" smtClean="0">
                <a:ea typeface="新細明體" panose="02020500000000000000" pitchFamily="18" charset="-120"/>
              </a:rPr>
              <a:t>Validation</a:t>
            </a:r>
            <a:endParaRPr lang="en-US" altLang="zh-TW" dirty="0">
              <a:ea typeface="新細明體" panose="02020500000000000000" pitchFamily="18" charset="-120"/>
            </a:endParaRPr>
          </a:p>
          <a:p>
            <a:endParaRPr lang="en-GB" dirty="0"/>
          </a:p>
        </p:txBody>
      </p:sp>
    </p:spTree>
    <p:extLst>
      <p:ext uri="{BB962C8B-B14F-4D97-AF65-F5344CB8AC3E}">
        <p14:creationId xmlns:p14="http://schemas.microsoft.com/office/powerpoint/2010/main" val="6915484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74638"/>
            <a:ext cx="8210872" cy="1143000"/>
          </a:xfrm>
        </p:spPr>
        <p:txBody>
          <a:bodyPr/>
          <a:lstStyle/>
          <a:p>
            <a:r>
              <a:rPr lang="en-US" dirty="0">
                <a:latin typeface="Arial Rounded MT Bold" panose="020F0704030504030204" pitchFamily="34" charset="0"/>
              </a:rPr>
              <a:t>Functionality performed by admin</a:t>
            </a:r>
            <a:endParaRPr lang="en-GB" dirty="0"/>
          </a:p>
        </p:txBody>
      </p:sp>
      <p:sp>
        <p:nvSpPr>
          <p:cNvPr id="3" name="Content Placeholder 2"/>
          <p:cNvSpPr>
            <a:spLocks noGrp="1"/>
          </p:cNvSpPr>
          <p:nvPr>
            <p:ph sz="quarter" idx="13"/>
          </p:nvPr>
        </p:nvSpPr>
        <p:spPr/>
        <p:txBody>
          <a:bodyPr>
            <a:normAutofit lnSpcReduction="10000"/>
          </a:bodyPr>
          <a:lstStyle/>
          <a:p>
            <a:r>
              <a:rPr lang="en-US" b="1" dirty="0"/>
              <a:t>Login </a:t>
            </a:r>
          </a:p>
          <a:p>
            <a:r>
              <a:rPr lang="en-US" b="1" dirty="0"/>
              <a:t>Manage user</a:t>
            </a:r>
          </a:p>
          <a:p>
            <a:r>
              <a:rPr lang="en-US" b="1" dirty="0"/>
              <a:t>Approve  user</a:t>
            </a:r>
          </a:p>
          <a:p>
            <a:r>
              <a:rPr lang="en-US" b="1" dirty="0"/>
              <a:t>Equipment data</a:t>
            </a:r>
          </a:p>
          <a:p>
            <a:r>
              <a:rPr lang="en-US" b="1" dirty="0"/>
              <a:t>Message box</a:t>
            </a:r>
          </a:p>
          <a:p>
            <a:r>
              <a:rPr lang="en-US" b="1" dirty="0"/>
              <a:t>Trainer data</a:t>
            </a:r>
          </a:p>
          <a:p>
            <a:r>
              <a:rPr lang="en-US" b="1" dirty="0"/>
              <a:t>Update fee</a:t>
            </a:r>
          </a:p>
          <a:p>
            <a:r>
              <a:rPr lang="en-US" b="1" dirty="0"/>
              <a:t>Update packages</a:t>
            </a:r>
          </a:p>
          <a:p>
            <a:r>
              <a:rPr lang="en-US" b="1" dirty="0"/>
              <a:t>Diet plan</a:t>
            </a:r>
          </a:p>
          <a:p>
            <a:r>
              <a:rPr lang="en-US" b="1" dirty="0"/>
              <a:t>Contact </a:t>
            </a:r>
            <a:r>
              <a:rPr lang="en-US" b="1" dirty="0" smtClean="0"/>
              <a:t>us</a:t>
            </a:r>
          </a:p>
          <a:p>
            <a:r>
              <a:rPr lang="en-US" b="1" dirty="0" smtClean="0"/>
              <a:t>logout</a:t>
            </a:r>
            <a:endParaRPr lang="en-US" b="1" dirty="0"/>
          </a:p>
          <a:p>
            <a:endParaRPr lang="en-US" dirty="0"/>
          </a:p>
          <a:p>
            <a:endParaRPr lang="en-GB" dirty="0"/>
          </a:p>
        </p:txBody>
      </p:sp>
    </p:spTree>
    <p:extLst>
      <p:ext uri="{BB962C8B-B14F-4D97-AF65-F5344CB8AC3E}">
        <p14:creationId xmlns:p14="http://schemas.microsoft.com/office/powerpoint/2010/main" val="7941122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Screen</a:t>
            </a:r>
            <a:r>
              <a:rPr lang="en-IN" dirty="0" smtClean="0"/>
              <a:t> </a:t>
            </a:r>
            <a:r>
              <a:rPr lang="en-IN" b="1" dirty="0" smtClean="0"/>
              <a:t>shots</a:t>
            </a:r>
            <a:endParaRPr lang="en-GB" b="1" dirty="0"/>
          </a:p>
        </p:txBody>
      </p:sp>
    </p:spTree>
    <p:extLst>
      <p:ext uri="{BB962C8B-B14F-4D97-AF65-F5344CB8AC3E}">
        <p14:creationId xmlns:p14="http://schemas.microsoft.com/office/powerpoint/2010/main" val="23887873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1005100"/>
            <a:ext cx="2212082" cy="4672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6016" y="908720"/>
            <a:ext cx="2232248" cy="4714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00510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692696"/>
            <a:ext cx="2356098" cy="4976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6016" y="836712"/>
            <a:ext cx="2376264" cy="5019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56438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32656"/>
            <a:ext cx="2716138" cy="573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442157"/>
            <a:ext cx="2664296" cy="5627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80113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sz="quarter" idx="13"/>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908720"/>
            <a:ext cx="2448272" cy="5171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4048" y="908720"/>
            <a:ext cx="2420481"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02579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Group member</a:t>
            </a:r>
            <a:endParaRPr lang="en-GB"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3405222257"/>
              </p:ext>
            </p:extLst>
          </p:nvPr>
        </p:nvGraphicFramePr>
        <p:xfrm>
          <a:off x="609600" y="1600200"/>
          <a:ext cx="7924800" cy="2225040"/>
        </p:xfrm>
        <a:graphic>
          <a:graphicData uri="http://schemas.openxmlformats.org/drawingml/2006/table">
            <a:tbl>
              <a:tblPr firstRow="1" bandRow="1">
                <a:tableStyleId>{5C22544A-7EE6-4342-B048-85BDC9FD1C3A}</a:tableStyleId>
              </a:tblPr>
              <a:tblGrid>
                <a:gridCol w="3962400"/>
                <a:gridCol w="3962400"/>
              </a:tblGrid>
              <a:tr h="370840">
                <a:tc>
                  <a:txBody>
                    <a:bodyPr/>
                    <a:lstStyle/>
                    <a:p>
                      <a:r>
                        <a:rPr lang="en-IN" dirty="0" smtClean="0"/>
                        <a:t>Name of Student</a:t>
                      </a:r>
                      <a:endParaRPr lang="en-GB" dirty="0"/>
                    </a:p>
                  </a:txBody>
                  <a:tcPr/>
                </a:tc>
                <a:tc>
                  <a:txBody>
                    <a:bodyPr/>
                    <a:lstStyle/>
                    <a:p>
                      <a:r>
                        <a:rPr lang="en-IN" dirty="0" err="1" smtClean="0"/>
                        <a:t>Enroll</a:t>
                      </a:r>
                      <a:r>
                        <a:rPr lang="en-IN" baseline="0" dirty="0" smtClean="0"/>
                        <a:t> </a:t>
                      </a:r>
                      <a:r>
                        <a:rPr lang="en-IN" baseline="0" dirty="0" err="1" smtClean="0"/>
                        <a:t>ment</a:t>
                      </a:r>
                      <a:r>
                        <a:rPr lang="en-IN" baseline="0" dirty="0" smtClean="0"/>
                        <a:t>  no</a:t>
                      </a:r>
                    </a:p>
                  </a:txBody>
                  <a:tcPr/>
                </a:tc>
              </a:tr>
              <a:tr h="370840">
                <a:tc>
                  <a:txBody>
                    <a:bodyPr/>
                    <a:lstStyle/>
                    <a:p>
                      <a:r>
                        <a:rPr lang="en-IN" dirty="0" err="1" smtClean="0"/>
                        <a:t>Datta</a:t>
                      </a:r>
                      <a:r>
                        <a:rPr lang="en-IN" baseline="0" dirty="0" smtClean="0"/>
                        <a:t> Bharat </a:t>
                      </a:r>
                      <a:r>
                        <a:rPr lang="en-IN" baseline="0" dirty="0" err="1" smtClean="0"/>
                        <a:t>Bhad</a:t>
                      </a:r>
                      <a:r>
                        <a:rPr lang="en-IN" baseline="0" dirty="0" smtClean="0"/>
                        <a:t> </a:t>
                      </a:r>
                      <a:endParaRPr lang="en-GB" dirty="0"/>
                    </a:p>
                  </a:txBody>
                  <a:tcPr/>
                </a:tc>
                <a:tc>
                  <a:txBody>
                    <a:bodyPr/>
                    <a:lstStyle/>
                    <a:p>
                      <a:r>
                        <a:rPr lang="en-IN" dirty="0" smtClean="0"/>
                        <a:t>1901200220</a:t>
                      </a:r>
                      <a:endParaRPr lang="en-GB" dirty="0"/>
                    </a:p>
                  </a:txBody>
                  <a:tcPr/>
                </a:tc>
              </a:tr>
              <a:tr h="370840">
                <a:tc>
                  <a:txBody>
                    <a:bodyPr/>
                    <a:lstStyle/>
                    <a:p>
                      <a:r>
                        <a:rPr lang="en-IN" dirty="0" smtClean="0"/>
                        <a:t>Ganesh </a:t>
                      </a:r>
                      <a:r>
                        <a:rPr lang="en-IN" dirty="0" err="1" smtClean="0"/>
                        <a:t>Chhagan</a:t>
                      </a:r>
                      <a:r>
                        <a:rPr lang="en-IN" baseline="0" dirty="0" smtClean="0"/>
                        <a:t> </a:t>
                      </a:r>
                      <a:r>
                        <a:rPr lang="en-IN" baseline="0" dirty="0" err="1" smtClean="0"/>
                        <a:t>Bhad</a:t>
                      </a:r>
                      <a:endParaRPr lang="en-GB" dirty="0"/>
                    </a:p>
                  </a:txBody>
                  <a:tcPr/>
                </a:tc>
                <a:tc>
                  <a:txBody>
                    <a:bodyPr/>
                    <a:lstStyle/>
                    <a:p>
                      <a:r>
                        <a:rPr lang="en-IN" dirty="0" smtClean="0"/>
                        <a:t>1901200219</a:t>
                      </a:r>
                      <a:endParaRPr lang="en-GB" dirty="0"/>
                    </a:p>
                  </a:txBody>
                  <a:tcPr/>
                </a:tc>
              </a:tr>
              <a:tr h="370840">
                <a:tc>
                  <a:txBody>
                    <a:bodyPr/>
                    <a:lstStyle/>
                    <a:p>
                      <a:r>
                        <a:rPr lang="en-IN" dirty="0" err="1" smtClean="0"/>
                        <a:t>Gunadnya</a:t>
                      </a:r>
                      <a:r>
                        <a:rPr lang="en-IN" dirty="0" smtClean="0"/>
                        <a:t> </a:t>
                      </a:r>
                      <a:r>
                        <a:rPr lang="en-IN" dirty="0" err="1" smtClean="0"/>
                        <a:t>Prakash</a:t>
                      </a:r>
                      <a:r>
                        <a:rPr lang="en-IN" dirty="0" smtClean="0"/>
                        <a:t> </a:t>
                      </a:r>
                      <a:r>
                        <a:rPr lang="en-IN" dirty="0" err="1" smtClean="0"/>
                        <a:t>Sawadh</a:t>
                      </a:r>
                      <a:endParaRPr lang="en-GB" dirty="0"/>
                    </a:p>
                  </a:txBody>
                  <a:tcPr/>
                </a:tc>
                <a:tc>
                  <a:txBody>
                    <a:bodyPr/>
                    <a:lstStyle/>
                    <a:p>
                      <a:r>
                        <a:rPr lang="en-IN" dirty="0" smtClean="0"/>
                        <a:t>1901200229</a:t>
                      </a:r>
                      <a:endParaRPr lang="en-GB" dirty="0"/>
                    </a:p>
                  </a:txBody>
                  <a:tcPr/>
                </a:tc>
              </a:tr>
              <a:tr h="370840">
                <a:tc>
                  <a:txBody>
                    <a:bodyPr/>
                    <a:lstStyle/>
                    <a:p>
                      <a:r>
                        <a:rPr lang="en-IN" dirty="0" smtClean="0"/>
                        <a:t>Prasad </a:t>
                      </a:r>
                      <a:r>
                        <a:rPr lang="en-IN" dirty="0" err="1" smtClean="0"/>
                        <a:t>Mahadev</a:t>
                      </a:r>
                      <a:r>
                        <a:rPr lang="en-IN" dirty="0" smtClean="0"/>
                        <a:t> </a:t>
                      </a:r>
                      <a:r>
                        <a:rPr lang="en-IN" dirty="0" err="1" smtClean="0"/>
                        <a:t>Pawar</a:t>
                      </a:r>
                      <a:endParaRPr lang="en-GB" dirty="0"/>
                    </a:p>
                  </a:txBody>
                  <a:tcPr/>
                </a:tc>
                <a:tc>
                  <a:txBody>
                    <a:bodyPr/>
                    <a:lstStyle/>
                    <a:p>
                      <a:r>
                        <a:rPr lang="en-IN" dirty="0" smtClean="0"/>
                        <a:t>1901200197</a:t>
                      </a:r>
                      <a:endParaRPr lang="en-GB" dirty="0"/>
                    </a:p>
                  </a:txBody>
                  <a:tcPr/>
                </a:tc>
              </a:tr>
              <a:tr h="370840">
                <a:tc>
                  <a:txBody>
                    <a:bodyPr/>
                    <a:lstStyle/>
                    <a:p>
                      <a:r>
                        <a:rPr lang="en-IN" dirty="0" err="1" smtClean="0"/>
                        <a:t>Rohan</a:t>
                      </a:r>
                      <a:r>
                        <a:rPr lang="en-IN" dirty="0" smtClean="0"/>
                        <a:t> </a:t>
                      </a:r>
                      <a:r>
                        <a:rPr lang="en-IN" dirty="0" err="1" smtClean="0"/>
                        <a:t>Sudhir</a:t>
                      </a:r>
                      <a:r>
                        <a:rPr lang="en-IN" dirty="0" smtClean="0"/>
                        <a:t> </a:t>
                      </a:r>
                      <a:r>
                        <a:rPr lang="en-IN" dirty="0" err="1" smtClean="0"/>
                        <a:t>Sawase</a:t>
                      </a:r>
                      <a:endParaRPr lang="en-GB" dirty="0"/>
                    </a:p>
                  </a:txBody>
                  <a:tcPr/>
                </a:tc>
                <a:tc>
                  <a:txBody>
                    <a:bodyPr/>
                    <a:lstStyle/>
                    <a:p>
                      <a:r>
                        <a:rPr lang="en-IN" dirty="0" smtClean="0"/>
                        <a:t>1901200209</a:t>
                      </a:r>
                      <a:endParaRPr lang="en-GB" dirty="0"/>
                    </a:p>
                  </a:txBody>
                  <a:tcPr/>
                </a:tc>
              </a:tr>
            </a:tbl>
          </a:graphicData>
        </a:graphic>
      </p:graphicFrame>
    </p:spTree>
    <p:extLst>
      <p:ext uri="{BB962C8B-B14F-4D97-AF65-F5344CB8AC3E}">
        <p14:creationId xmlns:p14="http://schemas.microsoft.com/office/powerpoint/2010/main" val="24689815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476672"/>
            <a:ext cx="2736304" cy="5779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67241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blob:https://web.whatsapp.com/53c2ba76-16ac-4d1a-aa5e-cc1cf88a4dd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6147" name="Picture 3"/>
          <p:cNvPicPr>
            <a:picLocks noGrp="1" noChangeAspect="1" noChangeArrowheads="1"/>
          </p:cNvPicPr>
          <p:nvPr>
            <p:ph sz="quarter" idx="13"/>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692696"/>
            <a:ext cx="2664296" cy="5624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7808" y="548681"/>
            <a:ext cx="2676520" cy="5650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11219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cap="none" dirty="0">
                <a:latin typeface="Times New Roman" pitchFamily="18" charset="0"/>
                <a:cs typeface="Times New Roman" pitchFamily="18" charset="0"/>
              </a:rPr>
              <a:t>Conclusion</a:t>
            </a:r>
            <a:endParaRPr lang="en-GB" dirty="0"/>
          </a:p>
        </p:txBody>
      </p:sp>
      <p:sp>
        <p:nvSpPr>
          <p:cNvPr id="3" name="Content Placeholder 2"/>
          <p:cNvSpPr>
            <a:spLocks noGrp="1"/>
          </p:cNvSpPr>
          <p:nvPr>
            <p:ph sz="quarter" idx="13"/>
          </p:nvPr>
        </p:nvSpPr>
        <p:spPr/>
        <p:txBody>
          <a:bodyPr/>
          <a:lstStyle/>
          <a:p>
            <a:pPr marL="0" lvl="0" indent="533400" eaLnBrk="0" fontAlgn="base" hangingPunct="0">
              <a:spcBef>
                <a:spcPct val="0"/>
              </a:spcBef>
              <a:spcAft>
                <a:spcPct val="0"/>
              </a:spcAft>
              <a:buClrTx/>
              <a:buNone/>
            </a:pPr>
            <a:endParaRPr lang="en-US" sz="2400" dirty="0">
              <a:solidFill>
                <a:srgbClr val="000000"/>
              </a:solidFill>
              <a:latin typeface="Times New Roman" pitchFamily="18" charset="0"/>
              <a:ea typeface="FuturaBT-Book"/>
              <a:cs typeface="Times New Roman" pitchFamily="18" charset="0"/>
            </a:endParaRPr>
          </a:p>
          <a:p>
            <a:pPr marL="0" lvl="0" indent="533400" eaLnBrk="0" fontAlgn="base" hangingPunct="0">
              <a:spcBef>
                <a:spcPct val="0"/>
              </a:spcBef>
              <a:spcAft>
                <a:spcPct val="0"/>
              </a:spcAft>
              <a:buClrTx/>
              <a:buNone/>
            </a:pPr>
            <a:r>
              <a:rPr lang="en-US" sz="1800" dirty="0">
                <a:latin typeface="Arial" pitchFamily="34" charset="0"/>
                <a:cs typeface="Arial" pitchFamily="34" charset="0"/>
              </a:rPr>
              <a:t>This project was designed to implement a system that will be used for election process using the staff elections of the University of Ibadan as case </a:t>
            </a:r>
            <a:r>
              <a:rPr lang="en-US" sz="1800" dirty="0" err="1">
                <a:latin typeface="Arial" pitchFamily="34" charset="0"/>
                <a:cs typeface="Arial" pitchFamily="34" charset="0"/>
              </a:rPr>
              <a:t>study.The</a:t>
            </a:r>
            <a:r>
              <a:rPr lang="en-US" sz="1800" dirty="0">
                <a:latin typeface="Arial" pitchFamily="34" charset="0"/>
                <a:cs typeface="Arial" pitchFamily="34" charset="0"/>
              </a:rPr>
              <a:t> integration of biometric authentication within the system will provide an efficient way to cast votes, free of fraud, and make the system more trustable, economic and fast as well as enabling the voters to cast their votes from any location as a result of the online voting module which can be accessed from any device with internet connectivity. The use of fingerprint recognition deepens the process of ensuring that the voting mantra-one man, one vote is fully enforced. The project is of immense benefits to the University as it protects and secures the integrity of the university's staff elections, reduces administrative work and improves the staff election’s creditability rating which subsequently strengthens internal democracy and trust among the</a:t>
            </a:r>
            <a:endParaRPr lang="en-GB" sz="1800" dirty="0"/>
          </a:p>
        </p:txBody>
      </p:sp>
    </p:spTree>
    <p:extLst>
      <p:ext uri="{BB962C8B-B14F-4D97-AF65-F5344CB8AC3E}">
        <p14:creationId xmlns:p14="http://schemas.microsoft.com/office/powerpoint/2010/main" val="36698386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t>REFERENCE</a:t>
            </a:r>
            <a:endParaRPr lang="en-GB" dirty="0"/>
          </a:p>
        </p:txBody>
      </p:sp>
      <p:sp>
        <p:nvSpPr>
          <p:cNvPr id="3" name="Content Placeholder 2"/>
          <p:cNvSpPr>
            <a:spLocks noGrp="1"/>
          </p:cNvSpPr>
          <p:nvPr>
            <p:ph sz="quarter" idx="13"/>
          </p:nvPr>
        </p:nvSpPr>
        <p:spPr/>
        <p:txBody>
          <a:bodyPr/>
          <a:lstStyle/>
          <a:p>
            <a:r>
              <a:rPr lang="en-IN" dirty="0" smtClean="0"/>
              <a:t>Google </a:t>
            </a:r>
          </a:p>
          <a:p>
            <a:r>
              <a:rPr lang="en-IN" dirty="0" smtClean="0"/>
              <a:t>Android Studio Website</a:t>
            </a:r>
          </a:p>
          <a:p>
            <a:r>
              <a:rPr lang="en-IN" dirty="0" smtClean="0"/>
              <a:t>Websites </a:t>
            </a:r>
          </a:p>
          <a:p>
            <a:r>
              <a:rPr lang="en-IN" dirty="0" smtClean="0"/>
              <a:t>Teachers </a:t>
            </a:r>
          </a:p>
          <a:p>
            <a:r>
              <a:rPr lang="en-IN" dirty="0" smtClean="0"/>
              <a:t>Other Hands</a:t>
            </a:r>
          </a:p>
          <a:p>
            <a:r>
              <a:rPr lang="en-IN" dirty="0" smtClean="0">
                <a:hlinkClick r:id="rId2"/>
              </a:rPr>
              <a:t>www.Google.com</a:t>
            </a:r>
            <a:endParaRPr lang="en-IN" dirty="0" smtClean="0"/>
          </a:p>
          <a:p>
            <a:pPr marL="285750" indent="-285750"/>
            <a:r>
              <a:rPr lang="en-IN" dirty="0" err="1"/>
              <a:t>Alins</a:t>
            </a:r>
            <a:r>
              <a:rPr lang="en-IN" dirty="0"/>
              <a:t>, K. "Comparison of Various Biometric Methods". Interactive Multimedia </a:t>
            </a:r>
            <a:r>
              <a:rPr lang="en-IN" dirty="0" err="1"/>
              <a:t>Systems.Electronic</a:t>
            </a:r>
            <a:r>
              <a:rPr lang="en-IN" dirty="0"/>
              <a:t> and Computer Science, University of Southampton, </a:t>
            </a:r>
            <a:r>
              <a:rPr lang="en-IN" dirty="0" err="1"/>
              <a:t>pp</a:t>
            </a:r>
            <a:r>
              <a:rPr lang="en-IN" dirty="0"/>
              <a:t> 2, 2010</a:t>
            </a:r>
          </a:p>
          <a:p>
            <a:pPr marL="285750" indent="-285750"/>
            <a:r>
              <a:rPr lang="en-IN" dirty="0"/>
              <a:t>. </a:t>
            </a:r>
            <a:r>
              <a:rPr lang="en-IN" dirty="0" err="1"/>
              <a:t>Altun</a:t>
            </a:r>
            <a:r>
              <a:rPr lang="en-IN" dirty="0"/>
              <a:t> A.A. </a:t>
            </a:r>
            <a:r>
              <a:rPr lang="en-IN" dirty="0" err="1"/>
              <a:t>Kocer</a:t>
            </a:r>
            <a:r>
              <a:rPr lang="en-IN" dirty="0"/>
              <a:t> H.E, Allah Verdi, "Genetic algorithm based feature selection level </a:t>
            </a:r>
            <a:r>
              <a:rPr lang="en-IN" dirty="0" err="1"/>
              <a:t>fusionusing</a:t>
            </a:r>
            <a:r>
              <a:rPr lang="en-IN" dirty="0"/>
              <a:t> fingerprint and iris biometrics". International Journal Pattern Recognition </a:t>
            </a:r>
            <a:r>
              <a:rPr lang="en-IN" dirty="0" err="1"/>
              <a:t>ArtificialIntelligence</a:t>
            </a:r>
            <a:r>
              <a:rPr lang="en-IN" dirty="0"/>
              <a:t> (UPRAI), 22(3): 585-600, November 2008</a:t>
            </a:r>
          </a:p>
          <a:p>
            <a:endParaRPr lang="en-GB" dirty="0"/>
          </a:p>
        </p:txBody>
      </p:sp>
    </p:spTree>
    <p:extLst>
      <p:ext uri="{BB962C8B-B14F-4D97-AF65-F5344CB8AC3E}">
        <p14:creationId xmlns:p14="http://schemas.microsoft.com/office/powerpoint/2010/main" val="26633474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b="1" dirty="0" smtClean="0"/>
              <a:t>INTRODUCTION</a:t>
            </a:r>
            <a:endParaRPr lang="en-GB" b="1" dirty="0"/>
          </a:p>
        </p:txBody>
      </p:sp>
      <p:sp>
        <p:nvSpPr>
          <p:cNvPr id="2" name="Content Placeholder 1"/>
          <p:cNvSpPr>
            <a:spLocks noGrp="1"/>
          </p:cNvSpPr>
          <p:nvPr>
            <p:ph sz="quarter" idx="13"/>
          </p:nvPr>
        </p:nvSpPr>
        <p:spPr/>
        <p:txBody>
          <a:bodyPr>
            <a:normAutofit/>
          </a:bodyPr>
          <a:lstStyle/>
          <a:p>
            <a:pPr marL="0" indent="0" algn="just">
              <a:buNone/>
            </a:pPr>
            <a:r>
              <a:rPr lang="en-US" sz="2000" dirty="0">
                <a:latin typeface="Arial" panose="020B0604020202020204" pitchFamily="34" charset="0"/>
                <a:cs typeface="Arial" panose="020B0604020202020204" pitchFamily="34" charset="0"/>
              </a:rPr>
              <a:t>Gyms are become the essential part of our lives, providing best exercise and  </a:t>
            </a:r>
            <a:r>
              <a:rPr lang="en-US" sz="2000" dirty="0" smtClean="0">
                <a:latin typeface="Arial" panose="020B0604020202020204" pitchFamily="34" charset="0"/>
                <a:cs typeface="Arial" panose="020B0604020202020204" pitchFamily="34" charset="0"/>
              </a:rPr>
              <a:t>body building </a:t>
            </a:r>
            <a:r>
              <a:rPr lang="en-US" sz="2000" dirty="0">
                <a:latin typeface="Arial" panose="020B0604020202020204" pitchFamily="34" charset="0"/>
                <a:cs typeface="Arial" panose="020B0604020202020204" pitchFamily="34" charset="0"/>
              </a:rPr>
              <a:t>facilities to our society. Therefore, at the management end there are some necessary steps to maintain the records of every individual including trainer, trainees, and staff But maintaining the records on paper is very difficult So, it is necessary to have a computerized system that manages all these issues.</a:t>
            </a:r>
          </a:p>
          <a:p>
            <a:pPr marL="0" indent="0" algn="just">
              <a:buNone/>
            </a:pPr>
            <a:r>
              <a:rPr lang="en-US" sz="2000" dirty="0">
                <a:latin typeface="Arial" panose="020B0604020202020204" pitchFamily="34" charset="0"/>
                <a:cs typeface="Arial" panose="020B0604020202020204" pitchFamily="34" charset="0"/>
              </a:rPr>
              <a:t>Thus working on the management system for Gym Industry are the </a:t>
            </a:r>
            <a:r>
              <a:rPr lang="en-US" sz="2000" dirty="0" smtClean="0">
                <a:latin typeface="Arial" panose="020B0604020202020204" pitchFamily="34" charset="0"/>
                <a:cs typeface="Arial" panose="020B0604020202020204" pitchFamily="34" charset="0"/>
              </a:rPr>
              <a:t>basic of our</a:t>
            </a:r>
            <a:r>
              <a:rPr lang="en-US" sz="2000" dirty="0">
                <a:latin typeface="Arial" panose="020B0604020202020204" pitchFamily="34" charset="0"/>
                <a:cs typeface="Arial" panose="020B0604020202020204" pitchFamily="34" charset="0"/>
              </a:rPr>
              <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project. We have developed an automated version of the manual system, named as </a:t>
            </a:r>
            <a:r>
              <a:rPr lang="en-US" sz="2000" dirty="0" err="1" smtClean="0">
                <a:latin typeface="Arial" panose="020B0604020202020204" pitchFamily="34" charset="0"/>
                <a:cs typeface="Arial" panose="020B0604020202020204" pitchFamily="34" charset="0"/>
              </a:rPr>
              <a:t>Homeworkout</a:t>
            </a:r>
            <a:r>
              <a:rPr lang="en-US" sz="2000" dirty="0" smtClean="0">
                <a:latin typeface="Arial" panose="020B0604020202020204" pitchFamily="34" charset="0"/>
                <a:cs typeface="Arial" panose="020B0604020202020204" pitchFamily="34" charset="0"/>
              </a:rPr>
              <a:t> Management </a:t>
            </a:r>
            <a:r>
              <a:rPr lang="en-US" sz="2000" dirty="0">
                <a:latin typeface="Arial" panose="020B0604020202020204" pitchFamily="34" charset="0"/>
                <a:cs typeface="Arial" panose="020B0604020202020204" pitchFamily="34" charset="0"/>
              </a:rPr>
              <a:t>System. This system also provides excellent security of data at to its user.</a:t>
            </a:r>
          </a:p>
          <a:p>
            <a:endParaRPr lang="en-GB" sz="1800" dirty="0"/>
          </a:p>
        </p:txBody>
      </p:sp>
    </p:spTree>
    <p:extLst>
      <p:ext uri="{BB962C8B-B14F-4D97-AF65-F5344CB8AC3E}">
        <p14:creationId xmlns:p14="http://schemas.microsoft.com/office/powerpoint/2010/main" val="16189619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APPLICATION DESCRIPTION</a:t>
            </a:r>
            <a:endParaRPr lang="en-GB" b="1" dirty="0"/>
          </a:p>
        </p:txBody>
      </p:sp>
      <p:sp>
        <p:nvSpPr>
          <p:cNvPr id="3" name="Content Placeholder 2"/>
          <p:cNvSpPr>
            <a:spLocks noGrp="1"/>
          </p:cNvSpPr>
          <p:nvPr>
            <p:ph sz="quarter" idx="13"/>
          </p:nvPr>
        </p:nvSpPr>
        <p:spPr/>
        <p:txBody>
          <a:bodyPr>
            <a:normAutofit lnSpcReduction="10000"/>
          </a:bodyPr>
          <a:lstStyle/>
          <a:p>
            <a:r>
              <a:rPr lang="en-IN" sz="2800" dirty="0" smtClean="0"/>
              <a:t>Customer</a:t>
            </a:r>
            <a:endParaRPr lang="en-IN" sz="2000" dirty="0" smtClean="0"/>
          </a:p>
          <a:p>
            <a:pPr marL="0" indent="0">
              <a:buNone/>
            </a:pPr>
            <a:r>
              <a:rPr lang="en-IN" sz="2000" dirty="0" smtClean="0"/>
              <a:t> -   View many types of </a:t>
            </a:r>
            <a:r>
              <a:rPr lang="en-IN" sz="2000" dirty="0" err="1" smtClean="0"/>
              <a:t>exercies</a:t>
            </a:r>
            <a:r>
              <a:rPr lang="en-IN" sz="2000" dirty="0" smtClean="0"/>
              <a:t> and Diet plane.</a:t>
            </a:r>
          </a:p>
          <a:p>
            <a:pPr marL="0" indent="0">
              <a:buNone/>
            </a:pPr>
            <a:r>
              <a:rPr lang="en-IN" sz="2000" dirty="0" smtClean="0"/>
              <a:t> -  Make a Schedule</a:t>
            </a:r>
          </a:p>
          <a:p>
            <a:pPr marL="0" indent="0">
              <a:buNone/>
            </a:pPr>
            <a:r>
              <a:rPr lang="en-IN" sz="2000" dirty="0"/>
              <a:t> </a:t>
            </a:r>
            <a:r>
              <a:rPr lang="en-IN" sz="2000" dirty="0" smtClean="0"/>
              <a:t> -  In Schedule  Day ,Workout title and Workout </a:t>
            </a:r>
            <a:r>
              <a:rPr lang="en-IN" sz="2000" dirty="0" err="1" smtClean="0"/>
              <a:t>Discription</a:t>
            </a:r>
            <a:r>
              <a:rPr lang="en-IN" sz="2000" dirty="0" smtClean="0"/>
              <a:t>.</a:t>
            </a:r>
          </a:p>
          <a:p>
            <a:pPr marL="0" indent="0">
              <a:buNone/>
            </a:pPr>
            <a:r>
              <a:rPr lang="en-IN" sz="2000" dirty="0"/>
              <a:t> </a:t>
            </a:r>
            <a:r>
              <a:rPr lang="en-IN" sz="2000" dirty="0" smtClean="0"/>
              <a:t> -  Maintain Our Body </a:t>
            </a:r>
          </a:p>
          <a:p>
            <a:r>
              <a:rPr lang="en-IN" sz="2800" b="1" dirty="0" smtClean="0"/>
              <a:t>Admin</a:t>
            </a:r>
          </a:p>
          <a:p>
            <a:pPr marL="0" indent="0">
              <a:buNone/>
            </a:pPr>
            <a:r>
              <a:rPr lang="en-IN" sz="2800" b="1" dirty="0"/>
              <a:t> </a:t>
            </a:r>
            <a:r>
              <a:rPr lang="en-IN" sz="1800" b="1" dirty="0" smtClean="0"/>
              <a:t>- Generate a GYM package , Add member, Create Diet list, Add Schedule and View                  	member.</a:t>
            </a:r>
          </a:p>
          <a:p>
            <a:pPr marL="0" indent="0">
              <a:buNone/>
            </a:pPr>
            <a:r>
              <a:rPr lang="en-IN" sz="1800" b="1" dirty="0"/>
              <a:t> </a:t>
            </a:r>
            <a:r>
              <a:rPr lang="en-IN" sz="1800" b="1" dirty="0" smtClean="0"/>
              <a:t> - Decision making for </a:t>
            </a:r>
            <a:r>
              <a:rPr lang="en-IN" sz="1800" b="1" dirty="0" err="1" smtClean="0"/>
              <a:t>purchesing</a:t>
            </a:r>
            <a:endParaRPr lang="en-GB" sz="2000" b="1" dirty="0"/>
          </a:p>
        </p:txBody>
      </p:sp>
    </p:spTree>
    <p:extLst>
      <p:ext uri="{BB962C8B-B14F-4D97-AF65-F5344CB8AC3E}">
        <p14:creationId xmlns:p14="http://schemas.microsoft.com/office/powerpoint/2010/main" val="7515591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4400" b="1" dirty="0" smtClean="0"/>
              <a:t>PROJECT</a:t>
            </a:r>
            <a:r>
              <a:rPr lang="en-IN" b="1" dirty="0" smtClean="0"/>
              <a:t> </a:t>
            </a:r>
            <a:r>
              <a:rPr lang="en-IN" sz="4400" b="1" dirty="0" smtClean="0"/>
              <a:t>SCOPE</a:t>
            </a:r>
            <a:endParaRPr lang="en-GB" b="1" dirty="0"/>
          </a:p>
        </p:txBody>
      </p:sp>
      <p:sp>
        <p:nvSpPr>
          <p:cNvPr id="2" name="Content Placeholder 1"/>
          <p:cNvSpPr>
            <a:spLocks noGrp="1"/>
          </p:cNvSpPr>
          <p:nvPr>
            <p:ph sz="quarter" idx="13"/>
          </p:nvPr>
        </p:nvSpPr>
        <p:spPr/>
        <p:txBody>
          <a:bodyPr>
            <a:normAutofit/>
          </a:bodyPr>
          <a:lstStyle/>
          <a:p>
            <a:pPr>
              <a:buFont typeface="Wingdings" panose="05000000000000000000" pitchFamily="2" charset="2"/>
              <a:buChar char="Ø"/>
            </a:pPr>
            <a:r>
              <a:rPr lang="en-US" dirty="0"/>
              <a:t>The administrator has the full fledged rights over this system.</a:t>
            </a:r>
          </a:p>
          <a:p>
            <a:pPr>
              <a:buFont typeface="Wingdings" panose="05000000000000000000" pitchFamily="2" charset="2"/>
              <a:buChar char="Ø"/>
            </a:pPr>
            <a:r>
              <a:rPr lang="en-US" dirty="0"/>
              <a:t>The admin can register and view the customers profile data.</a:t>
            </a:r>
          </a:p>
          <a:p>
            <a:pPr>
              <a:buFont typeface="Wingdings" panose="05000000000000000000" pitchFamily="2" charset="2"/>
              <a:buChar char="Ø"/>
            </a:pPr>
            <a:r>
              <a:rPr lang="en-US" dirty="0"/>
              <a:t>The admin can make announcement about any thing.</a:t>
            </a:r>
          </a:p>
          <a:p>
            <a:pPr>
              <a:buFont typeface="Wingdings" panose="05000000000000000000" pitchFamily="2" charset="2"/>
              <a:buChar char="Ø"/>
            </a:pPr>
            <a:r>
              <a:rPr lang="en-US" dirty="0"/>
              <a:t>The admin can upgrade gym packages at any time.</a:t>
            </a:r>
          </a:p>
          <a:p>
            <a:pPr>
              <a:buFont typeface="Wingdings" panose="05000000000000000000" pitchFamily="2" charset="2"/>
              <a:buChar char="Ø"/>
            </a:pPr>
            <a:r>
              <a:rPr lang="en-US" dirty="0"/>
              <a:t>Customer can contact with the admin through message box any time.</a:t>
            </a:r>
          </a:p>
          <a:p>
            <a:pPr>
              <a:buFont typeface="Wingdings" panose="05000000000000000000" pitchFamily="2" charset="2"/>
              <a:buChar char="Ø"/>
            </a:pPr>
            <a:r>
              <a:rPr lang="en-US" dirty="0"/>
              <a:t>Customer can avail the diet plan of their own desire.</a:t>
            </a:r>
          </a:p>
          <a:p>
            <a:pPr>
              <a:buFont typeface="Wingdings" panose="05000000000000000000" pitchFamily="2" charset="2"/>
              <a:buChar char="Ø"/>
            </a:pPr>
            <a:r>
              <a:rPr lang="en-US" dirty="0"/>
              <a:t>Customer can get more updates from the system by joining different social accounts.</a:t>
            </a:r>
          </a:p>
          <a:p>
            <a:pPr>
              <a:buFont typeface="Wingdings" panose="05000000000000000000" pitchFamily="2" charset="2"/>
              <a:buChar char="Ø"/>
            </a:pPr>
            <a:r>
              <a:rPr lang="en-US" dirty="0"/>
              <a:t>Customers can view updated diet plan , updated exercises </a:t>
            </a:r>
            <a:r>
              <a:rPr lang="en-US" dirty="0" smtClean="0"/>
              <a:t>schedule , and </a:t>
            </a:r>
            <a:r>
              <a:rPr lang="en-US" dirty="0"/>
              <a:t>can question to admin and view the answer.</a:t>
            </a:r>
          </a:p>
          <a:p>
            <a:pPr>
              <a:buFont typeface="Wingdings" panose="05000000000000000000" pitchFamily="2" charset="2"/>
              <a:buChar char="Ø"/>
            </a:pPr>
            <a:r>
              <a:rPr lang="en-US" dirty="0"/>
              <a:t>Customers can contact with other gym mates online.</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endParaRPr lang="en-GB" dirty="0"/>
          </a:p>
        </p:txBody>
      </p:sp>
    </p:spTree>
    <p:extLst>
      <p:ext uri="{BB962C8B-B14F-4D97-AF65-F5344CB8AC3E}">
        <p14:creationId xmlns:p14="http://schemas.microsoft.com/office/powerpoint/2010/main" val="1002813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4000" b="1" dirty="0" smtClean="0"/>
              <a:t>PROJECT GOAL</a:t>
            </a:r>
            <a:endParaRPr lang="en-GB" sz="4000" b="1" dirty="0"/>
          </a:p>
        </p:txBody>
      </p:sp>
      <p:sp>
        <p:nvSpPr>
          <p:cNvPr id="2" name="Content Placeholder 1"/>
          <p:cNvSpPr>
            <a:spLocks noGrp="1"/>
          </p:cNvSpPr>
          <p:nvPr>
            <p:ph sz="quarter" idx="13"/>
          </p:nvPr>
        </p:nvSpPr>
        <p:spPr/>
        <p:txBody>
          <a:bodyPr>
            <a:normAutofit/>
          </a:bodyPr>
          <a:lstStyle/>
          <a:p>
            <a:r>
              <a:rPr lang="en-US" dirty="0" smtClean="0"/>
              <a:t>Provide </a:t>
            </a:r>
            <a:r>
              <a:rPr lang="en-US" dirty="0"/>
              <a:t>a platform with interactive user interface for both customer and admin.</a:t>
            </a:r>
          </a:p>
          <a:p>
            <a:r>
              <a:rPr lang="en-US" dirty="0"/>
              <a:t>Save the time of both admin and customer.</a:t>
            </a:r>
          </a:p>
          <a:p>
            <a:r>
              <a:rPr lang="en-US" dirty="0"/>
              <a:t>Get online plans in effective manners.</a:t>
            </a:r>
          </a:p>
          <a:p>
            <a:r>
              <a:rPr lang="en-US" dirty="0"/>
              <a:t>To save cost of each user.</a:t>
            </a:r>
          </a:p>
          <a:p>
            <a:r>
              <a:rPr lang="en-US" dirty="0"/>
              <a:t>The one who cannot afford gym packages ,also get benefits by viewing different exercise , diet plan tutorials.</a:t>
            </a:r>
          </a:p>
          <a:p>
            <a:r>
              <a:rPr lang="en-US" dirty="0"/>
              <a:t>User friendly</a:t>
            </a:r>
            <a:r>
              <a:rPr lang="en-US" dirty="0" smtClean="0"/>
              <a:t>.</a:t>
            </a:r>
          </a:p>
          <a:p>
            <a:r>
              <a:rPr lang="en-US" dirty="0" smtClean="0"/>
              <a:t>Update Monthly OR weekly.</a:t>
            </a:r>
            <a:endParaRPr lang="en-US" dirty="0"/>
          </a:p>
          <a:p>
            <a:endParaRPr lang="en-US" dirty="0"/>
          </a:p>
          <a:p>
            <a:endParaRPr lang="en-GB" dirty="0"/>
          </a:p>
        </p:txBody>
      </p:sp>
    </p:spTree>
    <p:extLst>
      <p:ext uri="{BB962C8B-B14F-4D97-AF65-F5344CB8AC3E}">
        <p14:creationId xmlns:p14="http://schemas.microsoft.com/office/powerpoint/2010/main" val="28274432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3600" dirty="0" smtClean="0">
                <a:latin typeface="Times New Roman" pitchFamily="18" charset="0"/>
                <a:cs typeface="Times New Roman" pitchFamily="18" charset="0"/>
              </a:rPr>
              <a:t>SOFTWARE </a:t>
            </a:r>
            <a:r>
              <a:rPr lang="en-IN" sz="3600" dirty="0" err="1" smtClean="0">
                <a:latin typeface="Times New Roman" pitchFamily="18" charset="0"/>
                <a:cs typeface="Times New Roman" pitchFamily="18" charset="0"/>
              </a:rPr>
              <a:t>requriment</a:t>
            </a:r>
            <a:r>
              <a:rPr lang="en-IN" sz="3600" dirty="0" smtClean="0">
                <a:latin typeface="Times New Roman" pitchFamily="18" charset="0"/>
                <a:cs typeface="Times New Roman" pitchFamily="18" charset="0"/>
              </a:rPr>
              <a:t> </a:t>
            </a:r>
            <a:endParaRPr lang="en-GB" sz="3600" dirty="0">
              <a:latin typeface="Times New Roman" pitchFamily="18" charset="0"/>
              <a:cs typeface="Times New Roman" pitchFamily="18" charset="0"/>
            </a:endParaRPr>
          </a:p>
        </p:txBody>
      </p:sp>
      <p:sp>
        <p:nvSpPr>
          <p:cNvPr id="2" name="Content Placeholder 1"/>
          <p:cNvSpPr>
            <a:spLocks noGrp="1"/>
          </p:cNvSpPr>
          <p:nvPr>
            <p:ph sz="quarter" idx="13"/>
          </p:nvPr>
        </p:nvSpPr>
        <p:spPr/>
        <p:txBody>
          <a:bodyPr>
            <a:normAutofit/>
          </a:bodyPr>
          <a:lstStyle/>
          <a:p>
            <a:pPr marL="0" indent="0">
              <a:buNone/>
            </a:pPr>
            <a:r>
              <a:rPr lang="en-IN" dirty="0" smtClean="0"/>
              <a:t> </a:t>
            </a:r>
            <a:r>
              <a:rPr lang="en-IN" b="1" dirty="0" smtClean="0"/>
              <a:t>Tools</a:t>
            </a:r>
            <a:r>
              <a:rPr lang="en-IN" dirty="0" smtClean="0"/>
              <a:t> :</a:t>
            </a:r>
          </a:p>
          <a:p>
            <a:pPr>
              <a:buFont typeface="Wingdings" pitchFamily="2" charset="2"/>
              <a:buChar char="Ø"/>
            </a:pPr>
            <a:r>
              <a:rPr lang="en-IN" sz="2000" dirty="0" smtClean="0"/>
              <a:t>Android Studio</a:t>
            </a:r>
          </a:p>
          <a:p>
            <a:pPr marL="0" indent="0">
              <a:buNone/>
            </a:pPr>
            <a:r>
              <a:rPr lang="en-IN" sz="1800" dirty="0" smtClean="0"/>
              <a:t>  - Java language used in our project .</a:t>
            </a:r>
          </a:p>
          <a:p>
            <a:pPr marL="0" indent="0">
              <a:buNone/>
            </a:pPr>
            <a:r>
              <a:rPr lang="en-IN" sz="1800" dirty="0"/>
              <a:t> </a:t>
            </a:r>
            <a:r>
              <a:rPr lang="en-IN" sz="1800" dirty="0" smtClean="0"/>
              <a:t>- used a lot of multiple </a:t>
            </a:r>
            <a:r>
              <a:rPr lang="en-IN" sz="1800" dirty="0" err="1" smtClean="0"/>
              <a:t>labraries</a:t>
            </a:r>
            <a:endParaRPr lang="en-IN" sz="1800" dirty="0" smtClean="0"/>
          </a:p>
          <a:p>
            <a:pPr marL="0" indent="0">
              <a:buNone/>
            </a:pPr>
            <a:r>
              <a:rPr lang="en-IN" sz="1800" dirty="0"/>
              <a:t> </a:t>
            </a:r>
            <a:r>
              <a:rPr lang="en-IN" sz="1800" dirty="0" smtClean="0"/>
              <a:t>- We used a android version 8.</a:t>
            </a:r>
          </a:p>
          <a:p>
            <a:pPr marL="0" indent="0">
              <a:buNone/>
            </a:pPr>
            <a:r>
              <a:rPr lang="en-IN" sz="1800" dirty="0"/>
              <a:t> </a:t>
            </a:r>
            <a:r>
              <a:rPr lang="en-IN" sz="1800" dirty="0" smtClean="0"/>
              <a:t>- Used XAMPP </a:t>
            </a:r>
          </a:p>
          <a:p>
            <a:pPr marL="0" indent="0">
              <a:buNone/>
            </a:pPr>
            <a:r>
              <a:rPr lang="en-IN" sz="1800" dirty="0"/>
              <a:t> </a:t>
            </a:r>
            <a:r>
              <a:rPr lang="en-IN" sz="1800" dirty="0" smtClean="0"/>
              <a:t>- Server are </a:t>
            </a:r>
            <a:r>
              <a:rPr lang="en-IN" sz="1800" dirty="0" err="1" smtClean="0"/>
              <a:t>Mysql</a:t>
            </a:r>
            <a:r>
              <a:rPr lang="en-IN" sz="1800" dirty="0" smtClean="0"/>
              <a:t> and Apache</a:t>
            </a:r>
            <a:endParaRPr lang="en-IN" sz="1800" dirty="0"/>
          </a:p>
          <a:p>
            <a:pPr marL="0" indent="0">
              <a:buNone/>
            </a:pPr>
            <a:endParaRPr lang="en-IN" sz="1800" dirty="0" smtClean="0">
              <a:latin typeface="Times New Roman" pitchFamily="18" charset="0"/>
              <a:cs typeface="Times New Roman" pitchFamily="18" charset="0"/>
            </a:endParaRPr>
          </a:p>
          <a:p>
            <a:pPr marL="0" indent="0">
              <a:buNone/>
            </a:pPr>
            <a:endParaRPr lang="en-IN" dirty="0" smtClean="0"/>
          </a:p>
        </p:txBody>
      </p:sp>
    </p:spTree>
    <p:extLst>
      <p:ext uri="{BB962C8B-B14F-4D97-AF65-F5344CB8AC3E}">
        <p14:creationId xmlns:p14="http://schemas.microsoft.com/office/powerpoint/2010/main" val="35394238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latin typeface="Times New Roman" pitchFamily="18" charset="0"/>
                <a:cs typeface="Times New Roman" pitchFamily="18" charset="0"/>
              </a:rPr>
              <a:t>SOFTWARE </a:t>
            </a:r>
            <a:r>
              <a:rPr lang="en-IN" sz="3200" dirty="0" err="1">
                <a:latin typeface="Times New Roman" pitchFamily="18" charset="0"/>
                <a:cs typeface="Times New Roman" pitchFamily="18" charset="0"/>
              </a:rPr>
              <a:t>requriment</a:t>
            </a:r>
            <a:r>
              <a:rPr lang="en-IN" sz="3200" dirty="0">
                <a:latin typeface="Times New Roman" pitchFamily="18" charset="0"/>
                <a:cs typeface="Times New Roman" pitchFamily="18" charset="0"/>
              </a:rPr>
              <a:t> </a:t>
            </a:r>
            <a:endParaRPr lang="en-GB" dirty="0"/>
          </a:p>
        </p:txBody>
      </p:sp>
      <p:sp>
        <p:nvSpPr>
          <p:cNvPr id="3" name="Content Placeholder 2"/>
          <p:cNvSpPr>
            <a:spLocks noGrp="1"/>
          </p:cNvSpPr>
          <p:nvPr>
            <p:ph sz="quarter" idx="13"/>
          </p:nvPr>
        </p:nvSpPr>
        <p:spPr>
          <a:xfrm>
            <a:off x="683568" y="1628800"/>
            <a:ext cx="7924800" cy="4114800"/>
          </a:xfrm>
        </p:spPr>
        <p:txBody>
          <a:bodyPr>
            <a:normAutofit/>
          </a:bodyPr>
          <a:lstStyle/>
          <a:p>
            <a:r>
              <a:rPr lang="en-IN" sz="1800" dirty="0" smtClean="0"/>
              <a:t>PHP </a:t>
            </a:r>
          </a:p>
          <a:p>
            <a:pPr marL="0" indent="0">
              <a:buNone/>
            </a:pPr>
            <a:r>
              <a:rPr lang="en-IN" sz="1800" dirty="0"/>
              <a:t> </a:t>
            </a:r>
            <a:r>
              <a:rPr lang="en-IN" sz="1800" dirty="0" smtClean="0"/>
              <a:t> - The administration of a MYSQL or Database server.</a:t>
            </a:r>
          </a:p>
          <a:p>
            <a:pPr marL="0" indent="0">
              <a:buNone/>
            </a:pPr>
            <a:r>
              <a:rPr lang="en-IN" sz="1800" dirty="0"/>
              <a:t> </a:t>
            </a:r>
            <a:r>
              <a:rPr lang="en-IN" sz="1800" dirty="0" smtClean="0"/>
              <a:t> - You can used </a:t>
            </a:r>
            <a:r>
              <a:rPr lang="en-IN" sz="1800" dirty="0" err="1" smtClean="0"/>
              <a:t>php</a:t>
            </a:r>
            <a:r>
              <a:rPr lang="en-IN" sz="1800" dirty="0" smtClean="0"/>
              <a:t> to </a:t>
            </a:r>
            <a:r>
              <a:rPr lang="en-IN" sz="1800" dirty="0" err="1" smtClean="0"/>
              <a:t>vreating</a:t>
            </a:r>
            <a:r>
              <a:rPr lang="en-IN" sz="1800" dirty="0" smtClean="0"/>
              <a:t> a database, </a:t>
            </a:r>
            <a:r>
              <a:rPr lang="en-IN" sz="1800" dirty="0" err="1" smtClean="0"/>
              <a:t>runing</a:t>
            </a:r>
            <a:r>
              <a:rPr lang="en-IN" sz="1800" dirty="0" smtClean="0"/>
              <a:t> queries and adding user accounts.</a:t>
            </a:r>
            <a:endParaRPr lang="en-GB" sz="1800" dirty="0" smtClean="0"/>
          </a:p>
          <a:p>
            <a:pPr marL="0" indent="0">
              <a:buNone/>
            </a:pPr>
            <a:r>
              <a:rPr lang="en-IN" sz="1800" dirty="0"/>
              <a:t> </a:t>
            </a:r>
            <a:r>
              <a:rPr lang="en-IN" sz="1800" dirty="0" smtClean="0"/>
              <a:t> - Used to link Database.</a:t>
            </a:r>
          </a:p>
          <a:p>
            <a:pPr marL="0" indent="0">
              <a:buNone/>
            </a:pPr>
            <a:endParaRPr lang="en-IN" sz="1800" dirty="0"/>
          </a:p>
          <a:p>
            <a:pPr marL="0" indent="0">
              <a:buNone/>
            </a:pPr>
            <a:r>
              <a:rPr lang="en-IN" sz="1800" dirty="0" smtClean="0"/>
              <a:t>Sublime </a:t>
            </a:r>
          </a:p>
          <a:p>
            <a:pPr marL="0" indent="0">
              <a:buNone/>
            </a:pPr>
            <a:r>
              <a:rPr lang="en-IN" sz="1800" dirty="0"/>
              <a:t> </a:t>
            </a:r>
            <a:r>
              <a:rPr lang="en-IN" sz="1800" dirty="0" smtClean="0"/>
              <a:t>-Support to create web </a:t>
            </a:r>
            <a:r>
              <a:rPr lang="en-IN" sz="1800" dirty="0" err="1" smtClean="0"/>
              <a:t>servies</a:t>
            </a:r>
            <a:r>
              <a:rPr lang="en-IN" sz="1800" dirty="0" smtClean="0"/>
              <a:t>.</a:t>
            </a:r>
          </a:p>
          <a:p>
            <a:pPr marL="0" indent="0">
              <a:buNone/>
            </a:pPr>
            <a:r>
              <a:rPr lang="en-IN" sz="1800" dirty="0" smtClean="0"/>
              <a:t>-  Sublime text click user interface along with its </a:t>
            </a:r>
            <a:r>
              <a:rPr lang="en-IN" sz="1800" dirty="0" err="1" smtClean="0"/>
              <a:t>numerious</a:t>
            </a:r>
            <a:r>
              <a:rPr lang="en-IN" sz="1800" dirty="0" smtClean="0"/>
              <a:t> </a:t>
            </a:r>
            <a:r>
              <a:rPr lang="en-IN" sz="1800" dirty="0" err="1" smtClean="0"/>
              <a:t>extentions</a:t>
            </a:r>
            <a:r>
              <a:rPr lang="en-IN" sz="1800" dirty="0" smtClean="0"/>
              <a:t> for syntax    	highlighting.</a:t>
            </a:r>
          </a:p>
          <a:p>
            <a:pPr>
              <a:buFontTx/>
              <a:buChar char="-"/>
            </a:pPr>
            <a:endParaRPr lang="en-IN" sz="1800" dirty="0" smtClean="0"/>
          </a:p>
        </p:txBody>
      </p:sp>
    </p:spTree>
    <p:extLst>
      <p:ext uri="{BB962C8B-B14F-4D97-AF65-F5344CB8AC3E}">
        <p14:creationId xmlns:p14="http://schemas.microsoft.com/office/powerpoint/2010/main" val="40375324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b="1" dirty="0" smtClean="0"/>
              <a:t>ER Diagram</a:t>
            </a:r>
            <a:endParaRPr lang="en-GB" b="1" dirty="0"/>
          </a:p>
        </p:txBody>
      </p:sp>
      <p:pic>
        <p:nvPicPr>
          <p:cNvPr id="1026"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07504" y="1628800"/>
            <a:ext cx="8915781" cy="525104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1604767"/>
      </p:ext>
    </p:extLst>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123</TotalTime>
  <Words>777</Words>
  <Application>Microsoft Office PowerPoint</Application>
  <PresentationFormat>On-screen Show (4:3)</PresentationFormat>
  <Paragraphs>109</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Horizon</vt:lpstr>
      <vt:lpstr>HOMEWORKOUT MANAGEMENT                                                           </vt:lpstr>
      <vt:lpstr>Group member</vt:lpstr>
      <vt:lpstr>INTRODUCTION</vt:lpstr>
      <vt:lpstr>APPLICATION DESCRIPTION</vt:lpstr>
      <vt:lpstr>PROJECT SCOPE</vt:lpstr>
      <vt:lpstr>PROJECT GOAL</vt:lpstr>
      <vt:lpstr>SOFTWARE requriment </vt:lpstr>
      <vt:lpstr>SOFTWARE requriment </vt:lpstr>
      <vt:lpstr>ER Diagram</vt:lpstr>
      <vt:lpstr>E-r Diagram for admin</vt:lpstr>
      <vt:lpstr>Admin Use case Diagram</vt:lpstr>
      <vt:lpstr>Testing  </vt:lpstr>
      <vt:lpstr>Problems encountered</vt:lpstr>
      <vt:lpstr>Functionality performed by admin</vt:lpstr>
      <vt:lpstr>Screen shots</vt:lpstr>
      <vt:lpstr>PowerPoint Presentation</vt:lpstr>
      <vt:lpstr>PowerPoint Presentation</vt:lpstr>
      <vt:lpstr>PowerPoint Presentation</vt:lpstr>
      <vt:lpstr>PowerPoint Presentation</vt:lpstr>
      <vt:lpstr>PowerPoint Presentation</vt:lpstr>
      <vt:lpstr>PowerPoint Presentation</vt:lpstr>
      <vt:lpstr>Conclusion</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HOMEWORKOUT MANAGMENT</dc:title>
  <dc:creator>Lenovo</dc:creator>
  <cp:lastModifiedBy>Lenovo</cp:lastModifiedBy>
  <cp:revision>16</cp:revision>
  <dcterms:created xsi:type="dcterms:W3CDTF">2022-06-02T18:15:44Z</dcterms:created>
  <dcterms:modified xsi:type="dcterms:W3CDTF">2022-06-03T03:17:20Z</dcterms:modified>
</cp:coreProperties>
</file>