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28540" y="396875"/>
            <a:ext cx="255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 trail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9625" y="1166495"/>
            <a:ext cx="10616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AWS CloudTrail is an AWS service that helps you enable governance, compliance, and operational and risk auditing of your AWS account. 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Actions taken by a user, role, or an AWS service are recorded as events in CloudTrail. 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2169795"/>
            <a:ext cx="10888980" cy="4468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10235" y="463550"/>
            <a:ext cx="113988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Events include actions taken in the AWS Management Console, AWS Command Line Interface, and AWS SDKs and APIs.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CloudTrail is enabled on your AWS account when you create it.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When activity occurs in your AWS account, that activity is recorded in a CloudTrail event.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You can easily view events in the CloudTrail console by going to </a:t>
            </a:r>
            <a:r>
              <a:rPr lang="en-US" b="1"/>
              <a:t>Event history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Event history allows you to view, search, and download the </a:t>
            </a:r>
            <a:r>
              <a:rPr lang="en-US" b="1"/>
              <a:t>past 90 days</a:t>
            </a:r>
            <a:r>
              <a:rPr lang="en-US"/>
              <a:t> of activity in your AWS account.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Next, from the Advanced section, you can optionally configure a Log file prefix. By default, the logs will automatically get stored under a folder-like hierarchy that is usually of the form AWSLogs/ACCOUNT_ID/CloudTrail/REGION.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You can also opt to Encrypt log files with the help of an AWS KMS key. Enabling this feature is highly recommended for production use.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Presentation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4</cp:revision>
  <dcterms:created xsi:type="dcterms:W3CDTF">2018-12-19T14:12:00Z</dcterms:created>
  <dcterms:modified xsi:type="dcterms:W3CDTF">2019-02-21T01:41:08Z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