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3" r:id="rId7"/>
    <p:sldId id="264" r:id="rId8"/>
    <p:sldId id="26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207510" y="357505"/>
            <a:ext cx="4669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EC2 -  Elastic Compute Cloud</a:t>
            </a:r>
            <a:endParaRPr lang="en-I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9610" y="1153160"/>
            <a:ext cx="10734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EC2 </a:t>
            </a:r>
            <a:r>
              <a:rPr lang="en-US"/>
              <a:t>provides scalable computing capacity in the Amazon Web Services (AWS) cloud.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use Amazon EC2 to launch as many or as few virtual servers as you need</a:t>
            </a:r>
            <a:r>
              <a:rPr lang="en-IN" altLang="en-US"/>
              <a:t>, configure security and networking, and manage storage.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835" y="2457450"/>
            <a:ext cx="6781800" cy="3933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7515" y="423545"/>
            <a:ext cx="373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Features of Amazon EC2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795655" y="1060450"/>
            <a:ext cx="109073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Virtual computing environments, known as </a:t>
            </a:r>
            <a:r>
              <a:rPr lang="en-US" b="1"/>
              <a:t>instances</a:t>
            </a:r>
            <a:r>
              <a:rPr lang="en-IN" altLang="en-US" b="1"/>
              <a:t>.</a:t>
            </a:r>
            <a:endParaRPr lang="en-IN" alt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Preconfigured templates for your instances, known as</a:t>
            </a:r>
            <a:r>
              <a:rPr lang="en-US" b="1"/>
              <a:t> Amazon Machine Images (AMIs)</a:t>
            </a:r>
            <a:r>
              <a:rPr lang="en-US"/>
              <a:t>, that package the bits you need for your server (including the operating system and additional software)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Various configurations of CPU, memory, storage, and networking capacity for your instances, known as</a:t>
            </a:r>
            <a:r>
              <a:rPr lang="en-US" b="1"/>
              <a:t> instance types</a:t>
            </a:r>
            <a:endParaRPr 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Secure login information for your instances using key pairs (AWS stores the public key, and you store the private key in a secure place)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Persistent storage volumes for your data using Amazon Elastic Block Store (Amazon </a:t>
            </a:r>
            <a:r>
              <a:rPr lang="en-US" b="1"/>
              <a:t>EBS</a:t>
            </a:r>
            <a:r>
              <a:rPr lang="en-US"/>
              <a:t>), known as Amazon EBS volumes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Multiple physical locations for your resources, such as instances and Amazon EBS volumes, known as </a:t>
            </a:r>
            <a:r>
              <a:rPr lang="en-US" b="1"/>
              <a:t>regions and Availability Zones</a:t>
            </a:r>
            <a:endParaRPr 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 firewall that enables you to specify the protocols, ports, and source IP ranges that can reach your instances using </a:t>
            </a:r>
            <a:r>
              <a:rPr lang="en-US" b="1"/>
              <a:t>security groups</a:t>
            </a:r>
            <a:endParaRPr 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Static IPv4 addresses for dynamic cloud computing, known as </a:t>
            </a:r>
            <a:r>
              <a:rPr lang="en-US" b="1"/>
              <a:t>Elastic IP addresses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50545" y="304165"/>
            <a:ext cx="298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AMIs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975360" y="1007110"/>
            <a:ext cx="10748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 Amazon Machine Image (AMI) is a template that contains a software configuration (for example, an operating system, an application server, and applications).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launch multiple instances of an AMI</a:t>
            </a:r>
            <a:r>
              <a:rPr lang="en-IN" altLang="en-US"/>
              <a:t>.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314700" y="2242185"/>
            <a:ext cx="4766945" cy="3820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03885" y="344170"/>
            <a:ext cx="212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Instance Types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094740" y="1020445"/>
            <a:ext cx="10446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When you launch an instance, the instance type that you specify determines the hardware of the host computer used for your instance.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Each instance type offers different compute, memory, and storage capabilities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3885" y="2307590"/>
            <a:ext cx="387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Tagging Your Amazon EC2 Resources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095375" y="2970530"/>
            <a:ext cx="10355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To help you manage your instances, images, and other Amazon EC2 resources, you can optionally assign your own metadata to each resource in the form of tags.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 tag is a label that you assign to an AWS resource. Each tag consists of a key and an optional value, both of which you define.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736340" y="4169410"/>
            <a:ext cx="3990975" cy="2421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7830" y="410210"/>
            <a:ext cx="114808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Security Groups:</a:t>
            </a:r>
            <a:r>
              <a:rPr lang="en-US"/>
              <a:t> </a:t>
            </a:r>
            <a:endParaRPr lang="en-US"/>
          </a:p>
          <a:p>
            <a:pPr algn="l"/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A security group acts as a </a:t>
            </a:r>
            <a:r>
              <a:rPr lang="en-US" b="1"/>
              <a:t>virtual firewall</a:t>
            </a:r>
            <a:r>
              <a:rPr lang="en-US"/>
              <a:t> that controls the traffic for one or more instances.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 When you launch an instance in a VPC, you must specify a security group that's created for that VPC.After you launch            an instance, you can change its security groups.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AWS security groups (SGs) are associated with EC2 instances and provide security at the protocol and port access level.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IN" altLang="en-US"/>
              <a:t>L</a:t>
            </a:r>
            <a:r>
              <a:rPr lang="en-US"/>
              <a:t>imited to only 100 security groups per VPC.</a:t>
            </a:r>
            <a:endParaRPr lang="en-US"/>
          </a:p>
          <a:p>
            <a:pPr algn="l"/>
            <a:r>
              <a:rPr lang="en-US"/>
              <a:t>  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755265" y="2717165"/>
            <a:ext cx="559244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57835" y="304165"/>
            <a:ext cx="115290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AWS Security Groups: rules</a:t>
            </a:r>
            <a:endParaRPr lang="en-US" b="1"/>
          </a:p>
          <a:p>
            <a:pPr algn="l"/>
            <a:endParaRPr lang="en-US" b="1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By default, security groups allow all </a:t>
            </a:r>
            <a:r>
              <a:rPr lang="en-US" b="1"/>
              <a:t>outbound traffic</a:t>
            </a:r>
            <a:r>
              <a:rPr lang="en-US"/>
              <a:t>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The actual rule set that filters traffic is made up of two tables: ‘Inbound’ and ‘Outbound’. 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AWS </a:t>
            </a:r>
            <a:r>
              <a:rPr lang="en-US" b="1"/>
              <a:t>Security groups are stateful</a:t>
            </a:r>
            <a:r>
              <a:rPr lang="en-US"/>
              <a:t>, meaning you do not need the same rules for both outbound traffic and inbound. 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Each rule is comprised of four fields: ‘Type’, ‘Protocol’, ‘Port Range’, and ‘Source’. This applies for both ‘Inbound’ and ‘Outbound’ rules.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b="1"/>
              <a:t> Type: </a:t>
            </a:r>
            <a:r>
              <a:rPr lang="en-US"/>
              <a:t>      The drop down list allows you to select common protocols like SSH, RDP, or HTTP. You can also choose custom protocols.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 </a:t>
            </a:r>
            <a:r>
              <a:rPr lang="en-US" b="1"/>
              <a:t>Protocol:</a:t>
            </a:r>
            <a:r>
              <a:rPr lang="en-US"/>
              <a:t>   This is typically greyed out, as it’s covered by most ‘Type’ choices. However, if you create a custom rule, you can specify your protocol (TCP/UDP etc.) here.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 </a:t>
            </a:r>
            <a:r>
              <a:rPr lang="en-US" b="1"/>
              <a:t>Port Range:</a:t>
            </a:r>
            <a:r>
              <a:rPr lang="en-US"/>
              <a:t> This value will also usually be pre-filled, reflecting the default port or port range for your chosen protocol. However, there might be times when you prefer to use custom ports.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 </a:t>
            </a:r>
            <a:r>
              <a:rPr lang="en-US" b="1"/>
              <a:t>Source: </a:t>
            </a:r>
            <a:r>
              <a:rPr lang="en-US"/>
              <a:t>    This can be a Network Subnet range, a specific IP address, or another AWS security group. You can also leave access open to the entire Internet using the ‘Anywhere (</a:t>
            </a:r>
            <a:r>
              <a:rPr lang="en-US" b="1"/>
              <a:t>0.0.0.0/0</a:t>
            </a:r>
            <a:r>
              <a:rPr lang="en-US"/>
              <a:t>)’ value.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31165" y="370840"/>
            <a:ext cx="280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Elastic IP Addresses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895350" y="1020445"/>
            <a:ext cx="105905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 Elastic IP address is a static IPv4 address designed for dynamic cloud computing.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 Elastic IP address is associated with your AWS account.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We currently do not support Elastic IP addresses for IPv6.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To use an Elastic IP address, you first allocate one to your account, and then associate it with your instance or a network interface.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By default, all AWS accounts are limited to</a:t>
            </a:r>
            <a:r>
              <a:rPr lang="en-US" b="1"/>
              <a:t> five (5) Elastic IP addresses per region</a:t>
            </a:r>
            <a:r>
              <a:rPr lang="en-IN" altLang="en-US" b="1"/>
              <a:t>.</a:t>
            </a:r>
            <a:endParaRPr lang="en-I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3972</Words>
  <Application>WPS Presentation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18</cp:revision>
  <dcterms:created xsi:type="dcterms:W3CDTF">2018-11-30T17:24:00Z</dcterms:created>
  <dcterms:modified xsi:type="dcterms:W3CDTF">2020-03-11T16:13:29Z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