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404360" y="344170"/>
            <a:ext cx="2962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Elastic Load Balancing</a:t>
            </a:r>
            <a:endParaRPr 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03580" y="1166495"/>
            <a:ext cx="106165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 b="1"/>
              <a:t>ELB</a:t>
            </a:r>
            <a:r>
              <a:rPr lang="en-US"/>
              <a:t> nothing but when appication traffic comes ELB receive the traffic it's like</a:t>
            </a:r>
            <a:r>
              <a:rPr lang="en-US" b="1"/>
              <a:t> one single URL IP</a:t>
            </a:r>
            <a:r>
              <a:rPr lang="en-US"/>
              <a:t> and automatically distributed traffic across multiple instance.These instance can be spread across multiple AZ's.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It's more secure your back end instance are not expose to the public.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It takes care of the fault tolerance.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There is Mask in between your ELB public ip will be expose to the public.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Elastic Load Balancing automatically distributes incoming application traffic across multiple targets, such as Amazon EC2 instances, containers, and IP addresses</a:t>
            </a:r>
            <a:r>
              <a:rPr lang="en-IN" altLang="en-US"/>
              <a:t>.</a:t>
            </a:r>
            <a:endParaRPr lang="en-I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8455" y="3474085"/>
            <a:ext cx="3812540" cy="31515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56895" y="344170"/>
            <a:ext cx="290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Load Balancer Types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1207135" y="941070"/>
            <a:ext cx="3586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Application Load Balancer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Network Load Balancer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Classic Load Balancer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56895" y="2148205"/>
            <a:ext cx="337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Application Load Balancer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1286510" y="2718435"/>
            <a:ext cx="103257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An Application Load Balancer makes routing decisions at the application layer (HTTP/HTTPS), supports </a:t>
            </a:r>
            <a:r>
              <a:rPr lang="en-US" b="1"/>
              <a:t>path-based routing</a:t>
            </a:r>
            <a:r>
              <a:rPr lang="en-US"/>
              <a:t>, and can</a:t>
            </a:r>
            <a:r>
              <a:rPr lang="en-US" b="1"/>
              <a:t> route requests to one or more ports on each container instance</a:t>
            </a:r>
            <a:r>
              <a:rPr lang="en-US"/>
              <a:t> in your cluster.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Any incoming request can go to </a:t>
            </a:r>
            <a:r>
              <a:rPr lang="en-IN" altLang="en-US" b="1"/>
              <a:t>specific target group.</a:t>
            </a:r>
            <a:endParaRPr lang="en-IN" altLang="en-US" b="1"/>
          </a:p>
        </p:txBody>
      </p:sp>
      <p:pic>
        <p:nvPicPr>
          <p:cNvPr id="8" name="Content Placeholder 7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391410" y="4010025"/>
            <a:ext cx="3871595" cy="26289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860540" y="4244975"/>
            <a:ext cx="2935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Application level we are define roles.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96900" y="357505"/>
            <a:ext cx="2961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Classic Load Balancer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009015" y="1020445"/>
            <a:ext cx="105086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 Classic Load Balancer makes routing decisions at either the transport layer (TCP/SSL) or the application layer (HTTP/HTTPS).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Classic Load Balancers currently require a fixed relationship between the load balancer port and the container instance port. 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All the instance which are register to the load blancer they would have same contained.</a:t>
            </a:r>
            <a:endParaRPr lang="en-I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3558540" y="3072130"/>
            <a:ext cx="3437255" cy="3116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10845" y="370840"/>
            <a:ext cx="2736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Network Load Balancer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928370" y="954405"/>
            <a:ext cx="103778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 Network Load Balancer makes routing decisions at the transport layer (TCP/SSL).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It can handle millions of requests per second.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If extreme performance and static IP is needed for your application.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4093845" y="2647315"/>
            <a:ext cx="3048000" cy="2838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1564</Words>
  <Application>WPS Presentation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ganesh</dc:creator>
  <cp:lastModifiedBy>ganesh</cp:lastModifiedBy>
  <cp:revision>16</cp:revision>
  <dcterms:created xsi:type="dcterms:W3CDTF">2018-11-30T18:03:00Z</dcterms:created>
  <dcterms:modified xsi:type="dcterms:W3CDTF">2020-03-11T16:14:32Z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