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5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52720" y="384175"/>
            <a:ext cx="1649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Route 53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16305" y="1206500"/>
            <a:ext cx="10748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Route 53 is a highly available and scalable Domain Name System (DNS) web service.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Translating names like </a:t>
            </a:r>
            <a:r>
              <a:rPr lang="en-US" b="1"/>
              <a:t>www.example.com</a:t>
            </a:r>
            <a:r>
              <a:rPr lang="en-US"/>
              <a:t> into the numeric IP addresses like </a:t>
            </a:r>
            <a:r>
              <a:rPr lang="en-US" b="1"/>
              <a:t>192.0.2.1</a:t>
            </a:r>
            <a:r>
              <a:rPr lang="en-US"/>
              <a:t> that computers use to connect to each other.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16305" y="2347595"/>
            <a:ext cx="585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You can use Route 53 to perform three main functions: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422400" y="2877185"/>
            <a:ext cx="7007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Register domain names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Route internet traffic to the resources for your domain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Check the health of your resources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16940" y="4217670"/>
            <a:ext cx="10562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use Amazon Route 53 to register new domains, transfer existing domains.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R</a:t>
            </a:r>
            <a:r>
              <a:rPr lang="en-US"/>
              <a:t>oute traffic for your domains to your AWS and external resources, and monitor the health of your resources.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16940" y="4999990"/>
            <a:ext cx="314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Top-Level Domain (TLD)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422400" y="5557520"/>
            <a:ext cx="10057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T</a:t>
            </a:r>
            <a:r>
              <a:rPr lang="en-US"/>
              <a:t>op-level domain (TLD) refers to the last segment of a domain name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 Internet Corporation for Assigned Names and Numbers (</a:t>
            </a:r>
            <a:r>
              <a:rPr lang="en-US" b="1"/>
              <a:t>ICANN</a:t>
            </a:r>
            <a:r>
              <a:rPr lang="en-US"/>
              <a:t>), is the entity that coordinates domains and IP addresses for the internet.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22325" y="503555"/>
            <a:ext cx="4991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TLDs are mainly classified into two categories:</a:t>
            </a:r>
            <a:endParaRPr lang="en-US" b="1"/>
          </a:p>
          <a:p>
            <a:r>
              <a:rPr lang="en-US"/>
              <a:t>     </a:t>
            </a:r>
            <a:endParaRPr lang="en-US"/>
          </a:p>
          <a:p>
            <a:r>
              <a:rPr lang="en-US"/>
              <a:t>      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72565" y="1100455"/>
            <a:ext cx="3333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G</a:t>
            </a:r>
            <a:r>
              <a:rPr lang="en-US"/>
              <a:t>eneric TLDs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C</a:t>
            </a:r>
            <a:r>
              <a:rPr lang="en-US"/>
              <a:t>ountry-specific TLDs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22960" y="1882775"/>
            <a:ext cx="4512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Examples of some of the popular TLDs</a:t>
            </a:r>
            <a:r>
              <a:rPr lang="en-IN" altLang="en-US" b="1"/>
              <a:t>:</a:t>
            </a:r>
            <a:endParaRPr lang="en-IN" altLang="en-US" b="1"/>
          </a:p>
          <a:p>
            <a:r>
              <a:rPr lang="en-IN" altLang="en-US"/>
              <a:t>               </a:t>
            </a:r>
            <a:endParaRPr lang="en-IN" altLang="en-US"/>
          </a:p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.com, .org, .net, .gov, .biz and .edu.</a:t>
            </a: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22325" y="3195955"/>
            <a:ext cx="578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Some of the TLDs and their explanations are as follows: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604645" y="3792855"/>
            <a:ext cx="50057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.com - Commercial businesses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.org - Organizations (generally charitable)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.net - Network organizations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.gov - U.S. government agencies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.mil - Military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.edu - Educational facilities like universities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.th - Thailand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.ca - Canada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.au - Australia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34390" y="264795"/>
            <a:ext cx="384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Fully Qualified Domain Name (FQDN)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208405" y="768985"/>
            <a:ext cx="10322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Take </a:t>
            </a:r>
            <a:r>
              <a:rPr lang="en-US" b="1"/>
              <a:t>www.GoDaddy.com</a:t>
            </a:r>
            <a:r>
              <a:rPr lang="en-US"/>
              <a:t>, for example. The first element and domain level of the FQDN is the top level domain (TLD), which, in this case, is “</a:t>
            </a:r>
            <a:r>
              <a:rPr lang="en-US" b="1"/>
              <a:t>.com.</a:t>
            </a:r>
            <a:r>
              <a:rPr lang="en-US"/>
              <a:t>” Within the TLD, “</a:t>
            </a:r>
            <a:r>
              <a:rPr lang="en-US" b="1"/>
              <a:t>GoDaddy</a:t>
            </a:r>
            <a:r>
              <a:rPr lang="en-US"/>
              <a:t>” is the assigned domain name/second-level domain. Lastly, “</a:t>
            </a:r>
            <a:r>
              <a:rPr lang="en-US" b="1"/>
              <a:t>www.</a:t>
            </a:r>
            <a:r>
              <a:rPr lang="en-US"/>
              <a:t>” is the hostname.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36295" y="1824355"/>
            <a:ext cx="210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DNS management: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208405" y="2303780"/>
            <a:ext cx="10071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If you already have a domain name, such as example.com, Route 53 can tell the Domain Name System (DNS) where on the Internet to find web servers, mail servers, and other resources for your domain.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295" y="3058160"/>
            <a:ext cx="223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H</a:t>
            </a:r>
            <a:r>
              <a:rPr lang="en-US" b="1"/>
              <a:t>osted zone: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209040" y="3618230"/>
            <a:ext cx="10322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 is a container that holds information about how you want to route traffic for a domain, such as example.com, and its sub-domains.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36295" y="4425950"/>
            <a:ext cx="232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Features of Route 53: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836930" y="4907280"/>
            <a:ext cx="111925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Easy to register your domain</a:t>
            </a:r>
            <a:r>
              <a:rPr lang="en-US"/>
              <a:t> - We can purchase all level of domains like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.com, .net, .org</a:t>
            </a:r>
            <a:r>
              <a:rPr lang="en-US"/>
              <a:t>, etc. directly from Route 53.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Can be used with other AWS Services </a:t>
            </a:r>
            <a:r>
              <a:rPr lang="en-US"/>
              <a:t>- Route 53 also works with other AWS services. It can be used to map domain names to our Amazon EC2 instances, Amazon S3 buckets and other AWS resources.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Easy to use </a:t>
            </a:r>
            <a:r>
              <a:rPr lang="en-US"/>
              <a:t>- It is easy to sign-up, easy to configure DNS settings, and provides quick response to DNS queries.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Health Check </a:t>
            </a:r>
            <a:r>
              <a:rPr lang="en-IN" altLang="en-US" b="1"/>
              <a:t>- </a:t>
            </a:r>
            <a:r>
              <a:rPr lang="en-US"/>
              <a:t>Route 53 monitors the health of the application. If an outage is detected, then it automatically redirects the users to a healthy resource.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76275" y="370840"/>
            <a:ext cx="1052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How Internet Traffic Is Routed to Your Website or Web Application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181100" y="927735"/>
            <a:ext cx="1024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Internet Protocol version 4 (IPv4) format, such as 192.0.2.44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Internet Protocol version 6 (IPv6) format, such as 2001:0db8:85a3:0000:0000:abcd:0001:2345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81100" y="1882775"/>
            <a:ext cx="10017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register the </a:t>
            </a:r>
            <a:r>
              <a:rPr lang="en-US" b="1"/>
              <a:t>domain name</a:t>
            </a:r>
            <a:r>
              <a:rPr lang="en-US"/>
              <a:t> that you want your users to use to access your content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After you register your domain name, Route 53 automatically creates a </a:t>
            </a:r>
            <a:r>
              <a:rPr lang="en-IN" altLang="en-US" b="1"/>
              <a:t>public hosted zone</a:t>
            </a:r>
            <a:r>
              <a:rPr lang="en-IN" altLang="en-US"/>
              <a:t> that has the same name as the domain.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To route traffic to your resources, you create records, also known as resource</a:t>
            </a:r>
            <a:r>
              <a:rPr lang="en-IN" altLang="en-US" b="1"/>
              <a:t> record sets</a:t>
            </a:r>
            <a:r>
              <a:rPr lang="en-IN" altLang="en-US"/>
              <a:t>, in your hosted zone.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Each </a:t>
            </a:r>
            <a:r>
              <a:rPr lang="en-IN" altLang="en-US" b="1"/>
              <a:t>record includes information</a:t>
            </a:r>
            <a:r>
              <a:rPr lang="en-IN" altLang="en-US"/>
              <a:t> about how you want to route traffic for your domain, such as the following: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76910" y="413766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Name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180465" y="4628515"/>
            <a:ext cx="10365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 name of the record corresponds with the domain name (example.com) or subdomain name (www.example.com, retail.example.com)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75640" y="5359400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Type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1181100" y="5809615"/>
            <a:ext cx="10504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 record type usually determines the type of resource that you want traffic to be routed to.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For example, to route traffic to an </a:t>
            </a:r>
            <a:r>
              <a:rPr lang="en-US" b="1"/>
              <a:t>email server</a:t>
            </a:r>
            <a:r>
              <a:rPr lang="en-US"/>
              <a:t>, you specify </a:t>
            </a:r>
            <a:r>
              <a:rPr lang="en-US" b="1"/>
              <a:t>MX</a:t>
            </a:r>
            <a:r>
              <a:rPr lang="en-US"/>
              <a:t> for Type. To route traffic to a </a:t>
            </a:r>
            <a:r>
              <a:rPr lang="en-US" b="1"/>
              <a:t>web server</a:t>
            </a:r>
            <a:r>
              <a:rPr lang="en-US"/>
              <a:t> that has an</a:t>
            </a:r>
            <a:r>
              <a:rPr lang="en-US" b="1"/>
              <a:t> IPv4 IP address</a:t>
            </a:r>
            <a:r>
              <a:rPr lang="en-US"/>
              <a:t>, you specify</a:t>
            </a:r>
            <a:r>
              <a:rPr lang="en-US" b="1"/>
              <a:t> A</a:t>
            </a:r>
            <a:r>
              <a:rPr lang="en-US"/>
              <a:t> for Type.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4500" y="304165"/>
            <a:ext cx="351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Supported DNS Record Types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43280" y="887730"/>
            <a:ext cx="10589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</a:t>
            </a:r>
            <a:r>
              <a:rPr lang="en-US"/>
              <a:t> </a:t>
            </a:r>
            <a:r>
              <a:rPr lang="en-IN" altLang="en-US"/>
              <a:t>              The value for an A record is an IPv4 address in dotted decimal notation.(</a:t>
            </a:r>
            <a:r>
              <a:rPr lang="en-IN" altLang="en-US" b="1"/>
              <a:t>192.0.2.1</a:t>
            </a:r>
            <a:r>
              <a:rPr lang="en-IN" altLang="en-US"/>
              <a:t>)</a:t>
            </a:r>
            <a:endParaRPr lang="en-IN" altLang="en-US"/>
          </a:p>
          <a:p>
            <a:r>
              <a:rPr lang="en-IN" altLang="en-US" b="1"/>
              <a:t>AAAA</a:t>
            </a:r>
            <a:r>
              <a:rPr lang="en-IN" altLang="en-US"/>
              <a:t>       The value for a AAAA record is an IPv6 address in colon-separated hexadecimal format.</a:t>
            </a:r>
            <a:endParaRPr lang="en-IN" altLang="en-US"/>
          </a:p>
          <a:p>
            <a:r>
              <a:rPr lang="en-IN" altLang="en-US"/>
              <a:t>                  (</a:t>
            </a:r>
            <a:r>
              <a:rPr lang="en-IN" altLang="en-US" b="1"/>
              <a:t>2001:0db8:85a3:0:0:8a2e:0370:7334</a:t>
            </a:r>
            <a:r>
              <a:rPr lang="en-IN" altLang="en-US"/>
              <a:t>)</a:t>
            </a:r>
            <a:endParaRPr lang="en-IN" altLang="en-US"/>
          </a:p>
          <a:p>
            <a:r>
              <a:rPr lang="en-IN" altLang="en-US" b="1"/>
              <a:t>CNAME</a:t>
            </a:r>
            <a:r>
              <a:rPr lang="en-IN" altLang="en-US"/>
              <a:t>    A CNAME Value element is the same format as a domain name.</a:t>
            </a:r>
            <a:endParaRPr lang="en-IN" altLang="en-US"/>
          </a:p>
          <a:p>
            <a:r>
              <a:rPr lang="en-IN" altLang="en-US" b="1"/>
              <a:t>MX</a:t>
            </a:r>
            <a:r>
              <a:rPr lang="en-IN" altLang="en-US"/>
              <a:t>            Each value for an MX record actually contains two values,</a:t>
            </a:r>
            <a:r>
              <a:rPr lang="en-IN" altLang="en-US" b="1"/>
              <a:t> priority and domain name:</a:t>
            </a:r>
            <a:endParaRPr lang="en-IN" altLang="en-US" b="1"/>
          </a:p>
          <a:p>
            <a:r>
              <a:rPr lang="en-IN" altLang="en-US"/>
              <a:t>                  (</a:t>
            </a:r>
            <a:r>
              <a:rPr lang="en-IN" altLang="en-US" b="1"/>
              <a:t>10 mail.example.com</a:t>
            </a:r>
            <a:r>
              <a:rPr lang="en-IN" altLang="en-US"/>
              <a:t>)</a:t>
            </a:r>
            <a:endParaRPr lang="en-IN" altLang="en-US"/>
          </a:p>
          <a:p>
            <a:r>
              <a:rPr lang="en-IN" altLang="en-US" b="1"/>
              <a:t>NS</a:t>
            </a:r>
            <a:r>
              <a:rPr lang="en-IN" altLang="en-US"/>
              <a:t>             An NS record identifies the name servers for the hosted zone.The value for an NS record is the domain      	name of a name server.(</a:t>
            </a:r>
            <a:r>
              <a:rPr lang="en-IN" altLang="en-US" b="1"/>
              <a:t>ns-1.example.com</a:t>
            </a:r>
            <a:r>
              <a:rPr lang="en-IN" altLang="en-US"/>
              <a:t>)</a:t>
            </a:r>
            <a:endParaRPr lang="en-IN" altLang="en-US"/>
          </a:p>
          <a:p>
            <a:r>
              <a:rPr lang="en-IN" altLang="en-US" b="1"/>
              <a:t>PTR </a:t>
            </a:r>
            <a:r>
              <a:rPr lang="en-IN" altLang="en-US"/>
              <a:t>          A PTR record Value element is the same format as a domain name.(hostname.example.com)</a:t>
            </a:r>
            <a:endParaRPr lang="en-IN" altLang="en-US"/>
          </a:p>
          <a:p>
            <a:r>
              <a:rPr lang="en-IN" altLang="en-US" b="1"/>
              <a:t>SOA</a:t>
            </a:r>
            <a:r>
              <a:rPr lang="en-IN" altLang="en-US"/>
              <a:t>          A start of authority (SOA) record provides information about a </a:t>
            </a:r>
            <a:r>
              <a:rPr lang="en-IN" altLang="en-US" b="1"/>
              <a:t>domain</a:t>
            </a:r>
            <a:r>
              <a:rPr lang="en-IN" altLang="en-US"/>
              <a:t> and the corresponding Amazon 	Route 53 </a:t>
            </a:r>
            <a:r>
              <a:rPr lang="en-IN" altLang="en-US" b="1"/>
              <a:t>hosted zone</a:t>
            </a:r>
            <a:r>
              <a:rPr lang="en-IN" altLang="en-US"/>
              <a:t>. 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49935" y="357505"/>
            <a:ext cx="561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How Amazon Route 53 Routes Traffic for Your Domain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772285" y="1151255"/>
            <a:ext cx="8606790" cy="5100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895985" y="450215"/>
            <a:ext cx="602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How Amazon Route 53 Checks the Health of Your Resources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466850" y="993775"/>
            <a:ext cx="10283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Route 53 health checks monitor the health of your resources such as web servers and email servers.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optionally configure Amazon </a:t>
            </a:r>
            <a:r>
              <a:rPr lang="en-US" b="1"/>
              <a:t>CloudWatch</a:t>
            </a:r>
            <a:r>
              <a:rPr lang="en-US"/>
              <a:t> alarms for your health checks, so that you receive notification when a resource becomes unavailable.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38755" y="2543175"/>
            <a:ext cx="6673215" cy="4028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4500" y="33083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Routing Policy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949325" y="887730"/>
            <a:ext cx="107340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Simple routing policy</a:t>
            </a:r>
            <a:r>
              <a:rPr lang="en-IN" altLang="en-US" b="1"/>
              <a:t>:</a:t>
            </a:r>
            <a:r>
              <a:rPr lang="en-IN" altLang="en-US"/>
              <a:t>   </a:t>
            </a:r>
            <a:r>
              <a:rPr lang="en-US"/>
              <a:t>Use for a single resource that performs a given function for your domain</a:t>
            </a:r>
            <a:r>
              <a:rPr lang="en-IN" altLang="en-US"/>
              <a:t>.you typically 		        route traffic to a single resource, for example, to a web server for your website.</a:t>
            </a:r>
            <a:endParaRPr lang="en-IN" altLang="en-US"/>
          </a:p>
          <a:p>
            <a:r>
              <a:rPr lang="en-IN" altLang="en-US" b="1"/>
              <a:t>Failover Routing:</a:t>
            </a:r>
            <a:r>
              <a:rPr lang="en-IN" altLang="en-US"/>
              <a:t>             Failover routing lets you route traffic to a resource when the resource is healthy or to a 	                          different resource when the first resource is unhealthy.</a:t>
            </a:r>
            <a:endParaRPr lang="en-IN" altLang="en-US"/>
          </a:p>
          <a:p>
            <a:r>
              <a:rPr lang="en-IN" altLang="en-US"/>
              <a:t>                                            the primary and secondary records can route traffic to anything from an Amazon S3                		         bucket that is configured as a website.</a:t>
            </a:r>
            <a:endParaRPr lang="en-IN" altLang="en-US"/>
          </a:p>
          <a:p>
            <a:r>
              <a:rPr lang="en-IN" altLang="en-US" b="1"/>
              <a:t>Weighted Routing:</a:t>
            </a:r>
            <a:r>
              <a:rPr lang="en-IN" altLang="en-US"/>
              <a:t>          Weighted routing lets you associate multiple resources with a single domain name 			        (example.com) or subdomain name (acme.example.com) and choose how much traffic is 		         routed to each resource. </a:t>
            </a:r>
            <a:endParaRPr lang="en-IN" altLang="en-US"/>
          </a:p>
          <a:p>
            <a:r>
              <a:rPr lang="en-IN" altLang="en-US" b="1"/>
              <a:t>Geolocation Routing: </a:t>
            </a:r>
            <a:r>
              <a:rPr lang="en-IN" altLang="en-US"/>
              <a:t>     Geolocation routing lets you choose the resources that serve your traffic based on the 		         geographic location of your users.</a:t>
            </a:r>
            <a:endParaRPr lang="en-IN" altLang="en-US"/>
          </a:p>
          <a:p>
            <a:r>
              <a:rPr lang="en-IN" altLang="en-US"/>
              <a:t>                                             For example, you might want all queries from Europe to be routed to an ELB load 			         balancer in the Ireland region.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5952</Words>
  <Application>WPS Presentation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20</cp:revision>
  <dcterms:created xsi:type="dcterms:W3CDTF">2018-10-14T05:59:00Z</dcterms:created>
  <dcterms:modified xsi:type="dcterms:W3CDTF">2019-08-31T02:24:38Z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1033-11.2.0.8888</vt:lpwstr>
  </property>
</Properties>
</file>