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4947285" y="158750"/>
            <a:ext cx="26708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Glacier</a:t>
            </a:r>
            <a:endParaRPr lang="en-US" sz="28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981710" y="684530"/>
            <a:ext cx="10832465" cy="47999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l">
              <a:buFont typeface="Wingdings" panose="05000000000000000000" charset="0"/>
              <a:buChar char=""/>
            </a:pPr>
            <a:r>
              <a:rPr lang="en-US"/>
              <a:t>Amazon Glacier is an extremely low-cost storage service that provides secure, durable, and flexible storage for data backup and archival.</a:t>
            </a:r>
            <a:endParaRPr lang="en-US"/>
          </a:p>
          <a:p>
            <a:pPr marL="285750" indent="-285750" algn="l">
              <a:buFont typeface="Wingdings" panose="05000000000000000000" charset="0"/>
              <a:buChar char=""/>
            </a:pPr>
            <a:r>
              <a:rPr lang="en-IN" altLang="en-US"/>
              <a:t>It can be used to store long term data for backup and archival.</a:t>
            </a:r>
            <a:endParaRPr lang="en-IN" altLang="en-US"/>
          </a:p>
          <a:p>
            <a:pPr marL="285750" indent="-285750" algn="l">
              <a:buFont typeface="Wingdings" panose="05000000000000000000" charset="0"/>
              <a:buChar char=""/>
            </a:pPr>
            <a:r>
              <a:rPr lang="en-IN" altLang="en-US"/>
              <a:t>Glacier data repository is know as Vault.</a:t>
            </a:r>
            <a:endParaRPr lang="en-IN" altLang="en-US"/>
          </a:p>
          <a:p>
            <a:pPr marL="285750" indent="-285750" algn="l">
              <a:buFont typeface="Wingdings" panose="05000000000000000000" charset="0"/>
              <a:buChar char=""/>
            </a:pPr>
            <a:r>
              <a:rPr lang="en-US" b="1"/>
              <a:t>Vaults: </a:t>
            </a:r>
            <a:r>
              <a:rPr lang="en-US"/>
              <a:t>A vault is a container for storing archives.An archive is any object, such as a photo, video, or document, which you store in a vault.</a:t>
            </a:r>
            <a:endParaRPr lang="en-US"/>
          </a:p>
          <a:p>
            <a:pPr marL="285750" indent="-285750" algn="l">
              <a:buFont typeface="Wingdings" panose="05000000000000000000" charset="0"/>
              <a:buChar char=""/>
            </a:pPr>
            <a:r>
              <a:rPr lang="en-US"/>
              <a:t>Data is stored in Amazon Glacier in "archives.An archive can be any data such as a photo, video, or document.</a:t>
            </a:r>
            <a:endParaRPr lang="en-US"/>
          </a:p>
          <a:p>
            <a:pPr marL="285750" indent="-285750" algn="l">
              <a:buFont typeface="Wingdings" panose="05000000000000000000" charset="0"/>
              <a:buChar char=""/>
            </a:pPr>
            <a:r>
              <a:rPr lang="en-US"/>
              <a:t>you can upload a single file as an archive or aggregate multiple files into a TAR or ZIP file and upload as one archive. </a:t>
            </a:r>
            <a:endParaRPr lang="en-US"/>
          </a:p>
          <a:p>
            <a:pPr marL="285750" indent="-285750" algn="l">
              <a:buFont typeface="Wingdings" panose="05000000000000000000" charset="0"/>
              <a:buChar char=""/>
            </a:pPr>
            <a:r>
              <a:rPr lang="en-US"/>
              <a:t>A single archive can be as large as 40 terabytes.</a:t>
            </a:r>
            <a:endParaRPr lang="en-US"/>
          </a:p>
          <a:p>
            <a:pPr marL="285750" indent="-285750" algn="l">
              <a:buFont typeface="Wingdings" panose="05000000000000000000" charset="0"/>
              <a:buChar char=""/>
            </a:pPr>
            <a:r>
              <a:rPr lang="en-US"/>
              <a:t>You can store an unlimited number of archives and an unlimited amount of data in Amazon Glacier.</a:t>
            </a:r>
            <a:endParaRPr lang="en-US"/>
          </a:p>
          <a:p>
            <a:pPr marL="285750" indent="-285750" algn="l">
              <a:buFont typeface="Wingdings" panose="05000000000000000000" charset="0"/>
              <a:buChar char=""/>
            </a:pPr>
            <a:r>
              <a:rPr lang="en-US"/>
              <a:t>vault access policy: An Amazon Glacier vault access policy is a resource-based policy that you can use to manage permissions to your vault.</a:t>
            </a:r>
            <a:endParaRPr lang="en-US"/>
          </a:p>
          <a:p>
            <a:pPr marL="285750" indent="-285750" algn="l">
              <a:buFont typeface="Wingdings" panose="05000000000000000000" charset="0"/>
              <a:buChar char=""/>
            </a:pPr>
            <a:r>
              <a:rPr lang="en-IN" altLang="en-US"/>
              <a:t>Since Glacier is designed for longterm and infrequent access any archive deleted before 90 days incur a pro-rated charge equal to the storage charge for the remaining days.</a:t>
            </a:r>
            <a:endParaRPr lang="en-IN" altLang="en-US"/>
          </a:p>
          <a:p>
            <a:pPr marL="285750" indent="-285750" algn="l">
              <a:buFont typeface="Wingdings" panose="05000000000000000000" charset="0"/>
              <a:buChar char=""/>
            </a:pPr>
            <a:endParaRPr lang="en-IN" altLang="en-US"/>
          </a:p>
          <a:p>
            <a:pPr marL="285750" indent="-285750" algn="l">
              <a:buFont typeface="Wingdings" panose="05000000000000000000" charset="0"/>
              <a:buChar char=""/>
            </a:pPr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981710" y="5272405"/>
            <a:ext cx="594677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/>
              <a:t>Choosing an Amazon Glacier Data Retrieval Policy:</a:t>
            </a:r>
            <a:endParaRPr lang="en-US" b="1"/>
          </a:p>
          <a:p>
            <a:pPr marL="285750" indent="-285750">
              <a:buFont typeface="Wingdings" panose="05000000000000000000" charset="0"/>
              <a:buChar char=""/>
            </a:pPr>
            <a:r>
              <a:rPr lang="en-US"/>
              <a:t>Free Tier Only</a:t>
            </a:r>
            <a:endParaRPr lang="en-US"/>
          </a:p>
          <a:p>
            <a:pPr marL="285750" indent="-285750">
              <a:buFont typeface="Wingdings" panose="05000000000000000000" charset="0"/>
              <a:buChar char=""/>
            </a:pPr>
            <a:r>
              <a:rPr lang="en-US"/>
              <a:t>Max Retrieval Rate</a:t>
            </a:r>
            <a:endParaRPr lang="en-US"/>
          </a:p>
          <a:p>
            <a:pPr marL="285750" indent="-285750">
              <a:buFont typeface="Wingdings" panose="05000000000000000000" charset="0"/>
              <a:buChar char=""/>
            </a:pPr>
            <a:r>
              <a:rPr lang="en-US"/>
              <a:t>No Retrieval Limit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/>
          <p:cNvPicPr>
            <a:picLocks noChangeAspect="1"/>
          </p:cNvPicPr>
          <p:nvPr>
            <p:ph/>
          </p:nvPr>
        </p:nvPicPr>
        <p:blipFill>
          <a:blip r:embed="rId1"/>
          <a:stretch>
            <a:fillRect/>
          </a:stretch>
        </p:blipFill>
        <p:spPr>
          <a:xfrm>
            <a:off x="1559560" y="494665"/>
            <a:ext cx="8925560" cy="531685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1175</Words>
  <Application>WPS Presentation</Application>
  <PresentationFormat>Widescreen</PresentationFormat>
  <Paragraphs>20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3" baseType="lpstr">
      <vt:lpstr>Arial</vt:lpstr>
      <vt:lpstr>SimSun</vt:lpstr>
      <vt:lpstr>Wingdings</vt:lpstr>
      <vt:lpstr>Wingdings</vt:lpstr>
      <vt:lpstr>Calibri</vt:lpstr>
      <vt:lpstr>Microsoft YaHei</vt:lpstr>
      <vt:lpstr/>
      <vt:lpstr>Arial Unicode MS</vt:lpstr>
      <vt:lpstr>Calibri Light</vt:lpstr>
      <vt:lpstr>Segoe Print</vt:lpstr>
      <vt:lpstr>Office Theme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ganesh</dc:creator>
  <cp:lastModifiedBy>ganesh</cp:lastModifiedBy>
  <cp:revision>5</cp:revision>
  <dcterms:created xsi:type="dcterms:W3CDTF">2018-10-06T11:25:00Z</dcterms:created>
  <dcterms:modified xsi:type="dcterms:W3CDTF">2019-01-31T15:35:56Z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1033-10.2.0.6020</vt:lpwstr>
  </property>
</Properties>
</file>