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855720" y="438150"/>
            <a:ext cx="4900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S3 - Simple Storage Service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84885" y="1302385"/>
            <a:ext cx="105829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Amazon S3 has a simple web services interface that you can use to store and retrieve any amount of data, at any time, from anywhere on the web.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Cloud storage provides a web service where your data can be stored, accessed and easily backed up by users over the internet.</a:t>
            </a:r>
          </a:p>
          <a:p>
            <a:endParaRPr lang="en-US"/>
          </a:p>
          <a:p>
            <a:r>
              <a:rPr lang="en-US" b="1"/>
              <a:t>WHAT ARE THE TYPES OF AWS STORAGE?</a:t>
            </a:r>
          </a:p>
          <a:p>
            <a:endParaRPr lang="en-US" b="1"/>
          </a:p>
          <a:p>
            <a:pPr algn="l">
              <a:buNone/>
            </a:pPr>
            <a:r>
              <a:rPr lang="en-US"/>
              <a:t>AWS storage are classified into eight broad categories, they are: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35" y="3848735"/>
            <a:ext cx="5733415" cy="26339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805180" y="384810"/>
            <a:ext cx="110623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Hosting a Static Website on Amazon S3: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can host a static website on Amazon Simple Storage Service (Amazon S3).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On a static website, individual webpages include static content. They might also contain client-side scripts.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Dynamic website relies on server-side processing, including server-side scripts such as PHP, JSP, or ASP.NET. Amazon S3 does not support server-side scripting.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The website is then available at the AWS Region-specific website endpoint of the bucket, which is in one of the following formats: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** &lt;bucket-name&gt;.s3-website-&lt;AWS-region&gt;.amazonaws.com **</a:t>
            </a:r>
          </a:p>
          <a:p>
            <a:pPr indent="0">
              <a:buFont typeface="Wingdings" panose="05000000000000000000" charset="0"/>
              <a:buNone/>
            </a:pPr>
            <a:endParaRPr lang="en-US" b="1"/>
          </a:p>
          <a:p>
            <a:pPr indent="0">
              <a:buFont typeface="Wingdings" panose="05000000000000000000" charset="0"/>
              <a:buNone/>
            </a:pPr>
            <a:r>
              <a:rPr lang="en-US" b="1"/>
              <a:t>ONEZONE_IA: 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Amazon S3 stores the object data in only one Availability Zone, which makes it less expensive than STANDARD_IA.</a:t>
            </a:r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We recommend the following: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STANDARD_IA—Use for your primary or only copy of data that can't be recreated.</a:t>
            </a:r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ONEZONE_IA—Use if you can recreate the data if the Availability Zone fails, and for object replicas when setting cross-region replication (CRR).</a:t>
            </a:r>
          </a:p>
          <a:p>
            <a:pPr indent="0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38860" y="624205"/>
            <a:ext cx="10622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Amazon S3 (Simple Storage Service) provides object storage which is built for storing and recovering any amount of information or data from anywhere over the internet.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3659505" y="1623695"/>
            <a:ext cx="4873625" cy="33216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84275" y="5276215"/>
            <a:ext cx="104775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§"/>
            </a:pPr>
            <a:r>
              <a:rPr lang="en-US"/>
              <a:t>Amazon S3 provides storage through web services interfaces</a:t>
            </a: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/>
              <a:t>It is designed for developers where web-scale computing can be easier for them</a:t>
            </a: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/>
              <a:t>It provides 99.999999999% durability and 99.99% availability of objects</a:t>
            </a: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/>
              <a:t>By default, you can create up to 100 buckets in each of your AWS accounts.</a:t>
            </a: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/>
              <a:t>It can store computer files up to 5 terabytes in size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99465" y="424815"/>
            <a:ext cx="526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IS OBJECT &amp; BUCKET?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570355" y="1062990"/>
            <a:ext cx="9319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An object consists of data, key(assigned name) and metadata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 bucket stores objects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When data is added to the bucket, Amazon S3 creates a unique version ID and allocates it to the object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048510" y="2261870"/>
            <a:ext cx="6424930" cy="30079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570355" y="5650230"/>
            <a:ext cx="9702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Individual Amazon S3 objects can range in size from a minimum of 0 bytes to a maximum of 5 terabytes. The largest object that can be uploaded in a single PUT is 5 gigabytes.</a:t>
            </a:r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There is no performance drop even if you store millions of objects in a single bucket.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865505" y="345440"/>
            <a:ext cx="3248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WHAT ARE THE BENEFITS OF S3?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64870" y="823595"/>
            <a:ext cx="11645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§"/>
            </a:pPr>
            <a:r>
              <a:rPr lang="en-US"/>
              <a:t>Some of the benefits of Amazon S3 are given below</a:t>
            </a: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/>
              <a:t>One of the most important aspects of Amazon S3 is that you only pay for the storage used and not provisioned.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73455" y="1448435"/>
            <a:ext cx="145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§"/>
            </a:pPr>
            <a:r>
              <a:rPr lang="en-US"/>
              <a:t>Durability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064895" y="2043430"/>
            <a:ext cx="1365250" cy="12992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918710" y="1607820"/>
            <a:ext cx="1664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Low Cost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055" y="2136775"/>
            <a:ext cx="1268730" cy="12058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9345930" y="1647825"/>
            <a:ext cx="1565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§"/>
            </a:pPr>
            <a:r>
              <a:rPr lang="en-US"/>
              <a:t>Scalability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990" y="2136775"/>
            <a:ext cx="1243965" cy="120586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064260" y="4239260"/>
            <a:ext cx="155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§"/>
            </a:pPr>
            <a:r>
              <a:rPr lang="en-US"/>
              <a:t>Availability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320" y="4979035"/>
            <a:ext cx="1140460" cy="124650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146040" y="4305935"/>
            <a:ext cx="1464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§"/>
            </a:pPr>
            <a:r>
              <a:rPr lang="en-US"/>
              <a:t>Security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040" y="4979035"/>
            <a:ext cx="1286510" cy="1246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51865" y="557530"/>
            <a:ext cx="1094168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From </a:t>
            </a:r>
            <a:r>
              <a:rPr lang="en-US" b="1"/>
              <a:t>UI perspective</a:t>
            </a:r>
            <a:r>
              <a:rPr lang="en-US"/>
              <a:t> all your bucket are shown in one place. that's we see at the top it's shows Global.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S3 is not a global service it's regional service.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Bucket name should be uniq.</a:t>
            </a:r>
          </a:p>
          <a:p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ARN:</a:t>
            </a:r>
            <a:r>
              <a:rPr lang="en-US"/>
              <a:t> for s3 object : </a:t>
            </a:r>
            <a:r>
              <a:rPr lang="en-US" b="1"/>
              <a:t>arn:aws:s3:::bucketname/objectname</a:t>
            </a:r>
            <a:r>
              <a:rPr lang="en-US"/>
              <a:t>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after s3 two sections are blanked : one is for region and another is for AC number. but s3 bucket totally uniq so we leave it blank.</a:t>
            </a:r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 b="1"/>
              <a:t>Versioning : 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If different file</a:t>
            </a:r>
            <a:r>
              <a:rPr lang="en-IN" altLang="en-US"/>
              <a:t>s</a:t>
            </a:r>
            <a:r>
              <a:rPr lang="en-US"/>
              <a:t> are in the same name both are being put into same bucket. (for example file.1 file.2 both versions are maintain in the bucket.)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In case i gohead and delete a file it is not real delete which is just marker just created.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if i want that file goto remove marker i got that file.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if you gohead versioning you can't remove just suspended.</a:t>
            </a:r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 b="1"/>
              <a:t>Storage class:</a:t>
            </a:r>
            <a:r>
              <a:rPr lang="en-US"/>
              <a:t> </a:t>
            </a:r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It's desiged based on different types of needs, you can choose. different storage class are different prices.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By default you upload a file it is going to be </a:t>
            </a:r>
            <a:r>
              <a:rPr lang="en-US" b="1"/>
              <a:t>standard class</a:t>
            </a:r>
            <a:r>
              <a:rPr lang="en-US"/>
              <a:t>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Each object in Amazon S3 has a storage class associated with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85800" y="411480"/>
            <a:ext cx="2282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/>
              <a:t>Types of storage class</a:t>
            </a:r>
            <a:r>
              <a:rPr lang="en-US"/>
              <a:t>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510030" y="925830"/>
            <a:ext cx="3804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STANDARD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STANDARD_IA (Infrequent access)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RR (Reduced Redundancy)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GLACIER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85165" y="2500630"/>
            <a:ext cx="111823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STANDARD :</a:t>
            </a:r>
            <a:r>
              <a:rPr lang="en-US"/>
              <a:t> </a:t>
            </a:r>
          </a:p>
          <a:p>
            <a:r>
              <a:rPr lang="en-US"/>
              <a:t>                     This storage class is ideal for performance-sensitive use cases and frequently accessed data.		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STANDARD is the default storage class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If you don't specify storage class at the time that you upload an object, Amazon S3 assumes the STANDARD storage class.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Frequently access the data like images, java scripts.json...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While creating the bucket the object is replicated into 3 AZ's with in the Region.</a:t>
            </a:r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 b="1"/>
              <a:t>STANDARD_IA:</a:t>
            </a:r>
            <a:r>
              <a:rPr lang="en-US"/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/>
              <a:t>                        This storage class (IA, for infrequent access) is optimized for long-lived and less frequently accessed data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The STANDARD_IA storage class is suitable for larger objects greater than 128 Kilobytes that you want to keep for at least 30 days.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The per GB storage class less than standard but there is try to rectrive data there is additional fee.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Example backup files.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while creating the bucket the object is replicated into 3 AZ's with in the Region.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566420" y="132715"/>
            <a:ext cx="113004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REDUCED_REDUNDANCY :</a:t>
            </a:r>
            <a:r>
              <a:rPr lang="en-US"/>
              <a:t>    </a:t>
            </a:r>
          </a:p>
          <a:p>
            <a:r>
              <a:rPr lang="en-US"/>
              <a:t>                                                </a:t>
            </a:r>
            <a:r>
              <a:rPr lang="en-US" b="1"/>
              <a:t>RRS</a:t>
            </a:r>
            <a:r>
              <a:rPr lang="en-US"/>
              <a:t> storage class is designed for noncritical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Reproducible data stored at lower levels of redundancy than the STANDARD storage class, which reduces storage costs.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While creating the bucket the object is replicated into 2 AZ's with in the Region. 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Durability bit lesserthan object, cost also.</a:t>
            </a:r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 b="1"/>
              <a:t>GLACIER :</a:t>
            </a:r>
            <a:r>
              <a:rPr lang="en-US"/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/>
              <a:t>                  The GLACIER storage class is suitable for archiving data where data access is infrequent. 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Archived objects are not available for real-time access.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must first restore the objects before you can access them.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GLACIER storage class using lifecycle management.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must first restore the GLACIER objects before you can access them .(STANDARD, RRS, and STANDARD_IA objects are available for anytime access).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738755" y="4102735"/>
            <a:ext cx="6395720" cy="26485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831850" y="464820"/>
            <a:ext cx="110483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Storage Class</a:t>
            </a:r>
            <a:r>
              <a:rPr lang="en-US"/>
              <a:t>	           </a:t>
            </a:r>
            <a:r>
              <a:rPr lang="en-US" b="1"/>
              <a:t>Durability</a:t>
            </a:r>
            <a:r>
              <a:rPr lang="en-US"/>
              <a:t> 	             </a:t>
            </a:r>
            <a:r>
              <a:rPr lang="en-US" b="1"/>
              <a:t>Availability</a:t>
            </a:r>
            <a:r>
              <a:rPr lang="en-US"/>
              <a:t> 	                                 </a:t>
            </a:r>
            <a:r>
              <a:rPr lang="en-US" b="1"/>
              <a:t>Other Considerations</a:t>
            </a:r>
          </a:p>
          <a:p>
            <a:r>
              <a:rPr lang="en-US"/>
              <a:t>                 </a:t>
            </a:r>
          </a:p>
          <a:p>
            <a:r>
              <a:rPr lang="en-US" b="1"/>
              <a:t>STANDARD</a:t>
            </a:r>
            <a:r>
              <a:rPr lang="en-US"/>
              <a:t>                      99.999999999%                99.99%                                                    None</a:t>
            </a:r>
          </a:p>
          <a:p>
            <a:r>
              <a:rPr lang="en-US" b="1"/>
              <a:t>STANDARD_IA</a:t>
            </a:r>
            <a:r>
              <a:rPr lang="en-US"/>
              <a:t>                99.999999999%                99.9%                         Which makes it most suitable for infrequently                       							accessed data.</a:t>
            </a:r>
          </a:p>
          <a:p>
            <a:r>
              <a:rPr lang="en-US" b="1"/>
              <a:t>ONEZONE_IA</a:t>
            </a:r>
            <a:r>
              <a:rPr lang="en-US"/>
              <a:t>                  99.999999999%                99.5%                         Not resilient to the loss of the Availability Zone. </a:t>
            </a:r>
          </a:p>
          <a:p>
            <a:r>
              <a:rPr lang="en-US" b="1"/>
              <a:t>GLACIER</a:t>
            </a:r>
            <a:r>
              <a:rPr lang="en-US"/>
              <a:t>                          99.999999999%                99.99%                        GLACIER objects are not available for real-time 							access. </a:t>
            </a:r>
          </a:p>
          <a:p>
            <a:r>
              <a:rPr lang="en-US"/>
              <a:t>                                                                                                                            You must first restore archived objects before 							you can access them.</a:t>
            </a:r>
          </a:p>
          <a:p>
            <a:r>
              <a:rPr lang="en-US" b="1"/>
              <a:t>RRS</a:t>
            </a:r>
            <a:r>
              <a:rPr lang="en-US"/>
              <a:t>                                  99.99%                                 99.99%                                                     None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39140" y="3827780"/>
            <a:ext cx="112610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Life cycle:</a:t>
            </a:r>
            <a:r>
              <a:rPr lang="en-US"/>
              <a:t>   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can manage lifecycle of objects by using </a:t>
            </a:r>
            <a:r>
              <a:rPr lang="en-US" b="1"/>
              <a:t>lifecycle rules</a:t>
            </a:r>
            <a:r>
              <a:rPr lang="en-US"/>
              <a:t>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lifecycle rules enables you to automatically transition objects to the STANDARD_IA storage class and / or archive objects to glacier.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Removed objects after a specifed time period.</a:t>
            </a:r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 b="1"/>
              <a:t>Cross-Region Replication:</a:t>
            </a:r>
            <a:r>
              <a:rPr lang="en-US"/>
              <a:t> 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To copy a files from one region bucket to another region.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Any object upload bucket it will get replicated destination region.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805815" y="451485"/>
            <a:ext cx="109950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Requester pays: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Enable request pays on this bucket causes the requester.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Instead of the bucket owner to pay for the charges of requester and data transfer.</a:t>
            </a:r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 b="1"/>
              <a:t>Tranfer Acceleration :</a:t>
            </a:r>
            <a:r>
              <a:rPr lang="en-US"/>
              <a:t> 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We are transfer the data from one region to another region through edge locations.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Once enabled it will seach nearest edge locations and route the traffic to that location.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From base location to edge loaction transfer data through public n/w , then transfer through aws n/w.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Data transfer 300% faster.	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Amazon S3 Transfer Acceleration enables fast, easy, and secure transfers of files over long distances between your client and an S3 bucket.</a:t>
            </a:r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 b="1"/>
              <a:t>Server Access Logging: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To track requests for access to your bucket, There is no extra charge for enabling server access logging on an Amazon S3 bucket.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can delete the log files at any time.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Access log information can be useful in security and access audits.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can also help you learn about your customer base and understand your Amazon S3 bill.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No data transfer charges are assessed for log file delivery, but access to the delivered log files is charged the same as any other data transfer.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Administrator</dc:creator>
  <cp:lastModifiedBy>sivasaiganesh sunkara</cp:lastModifiedBy>
  <cp:revision>28</cp:revision>
  <dcterms:created xsi:type="dcterms:W3CDTF">2018-10-05T05:28:00Z</dcterms:created>
  <dcterms:modified xsi:type="dcterms:W3CDTF">2020-08-06T06:41:58Z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