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flipH="1">
            <a:off x="5334635" y="436880"/>
            <a:ext cx="925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EFS</a:t>
            </a:r>
            <a:endParaRPr lang="en-I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53795" y="1166495"/>
            <a:ext cx="109340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Amazon EFS provides scalable file storage for use with Amazon EC2.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You can use an EFS file system as a common data source for workloads and applications running on multiple instances.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Lots of application required shared file storage that can be access multiple computers at the same time.</a:t>
            </a:r>
            <a:endParaRPr 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Building own filesystem it takes time and can be very expensive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EFS is shared filesystem for </a:t>
            </a:r>
            <a:r>
              <a:rPr lang="en-IN" altLang="en-US"/>
              <a:t>EC2.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To transfer the data using NFSv4 protocal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It's durable and highly available automatically replicate your data across multiple AZ's in region.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Time consuming storage administration tasks. </a:t>
            </a:r>
            <a:endParaRPr lang="en-US"/>
          </a:p>
        </p:txBody>
      </p:sp>
      <p:pic>
        <p:nvPicPr>
          <p:cNvPr id="6" name="Picture 5" descr="e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3750945"/>
            <a:ext cx="7802245" cy="3034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fs0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524000" y="2446655"/>
            <a:ext cx="8653145" cy="4210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24000" y="569595"/>
            <a:ext cx="100545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"/>
            </a:pPr>
            <a:r>
              <a:rPr lang="en-US"/>
              <a:t>Share across thousands of instances</a:t>
            </a:r>
            <a:r>
              <a:rPr lang="en-IN" altLang="en-US"/>
              <a:t>,SSD devices.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File System grow and shrink automatically as you add and remove files.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No need to provision storage capacity or performance.</a:t>
            </a:r>
            <a:endParaRPr lang="en-IN" altLang="en-US"/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IN" altLang="en-US"/>
              <a:t>You pay only for the storage space you use.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WPS Presentation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9</cp:revision>
  <dcterms:created xsi:type="dcterms:W3CDTF">2018-10-06T10:49:00Z</dcterms:created>
  <dcterms:modified xsi:type="dcterms:W3CDTF">2020-03-11T16:18:32Z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