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85995" y="379730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00B0F0"/>
                </a:solidFill>
              </a:rPr>
              <a:t>EBS Volume</a:t>
            </a:r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0270" y="1043940"/>
            <a:ext cx="1053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It</a:t>
            </a:r>
            <a:r>
              <a:rPr lang="en-US"/>
              <a:t> is a durable, block-level storage device that you can attach to a single EC2 instance.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 can use EBS volumes as primary storage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you can dynamically increase size, modify the provisioned IOPS capacity, and change volume type on live production volumes.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18185" y="2580640"/>
            <a:ext cx="3480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volume types: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890270" y="3182620"/>
            <a:ext cx="101638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General Purpose SSD (gp2)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Provisioned IOPS SSD (io1)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Throughput Optimized HDD (st1)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Cold HDD (sc1)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Magnetic (standard, a previous-generation type)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10285" y="421005"/>
            <a:ext cx="10216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/>
              <a:t>Availability Zone specific.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/>
              <a:t>Persistent block level storage volumes offer consistent and low-latency performance.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/>
              <a:t>Data is persistent independent of the EC2 instance.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/>
              <a:t>Stored data is automatically replicated within it's A.Z.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176145" y="1877695"/>
            <a:ext cx="7486650" cy="4448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WPS Presentation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8</cp:revision>
  <dcterms:created xsi:type="dcterms:W3CDTF">2019-05-01T15:21:00Z</dcterms:created>
  <dcterms:modified xsi:type="dcterms:W3CDTF">2020-03-11T16:13:00Z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