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39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5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378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610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19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60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9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00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3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5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0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2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67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5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33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6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4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77F3AE-3748-4B35-9E36-9030400B4416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5F701-F107-437A-88DE-5F510A9B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18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CB31-C463-45B2-94D1-48EE1E32D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Collections/Iterables…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7138E-58AF-4963-B0E6-4F45CFFF8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1912" y="4816405"/>
            <a:ext cx="9144000" cy="16557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 Sai Ganesh sunkara</a:t>
            </a:r>
          </a:p>
        </p:txBody>
      </p:sp>
    </p:spTree>
    <p:extLst>
      <p:ext uri="{BB962C8B-B14F-4D97-AF65-F5344CB8AC3E}">
        <p14:creationId xmlns:p14="http://schemas.microsoft.com/office/powerpoint/2010/main" val="15212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D809B-ADF3-4C2C-A500-BADDCDBD26C9}"/>
              </a:ext>
            </a:extLst>
          </p:cNvPr>
          <p:cNvSpPr txBox="1"/>
          <p:nvPr/>
        </p:nvSpPr>
        <p:spPr>
          <a:xfrm>
            <a:off x="772160" y="751840"/>
            <a:ext cx="106476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data structures and collections:-</a:t>
            </a:r>
          </a:p>
          <a:p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Data structures is having certain rules and conditions for organising the data.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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Collections is an object, which group all the objects and represent as one object.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69518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376</TotalTime>
  <Words>54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Times New Roman</vt:lpstr>
      <vt:lpstr>Organic</vt:lpstr>
      <vt:lpstr>Collections/Iterables…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Collections/Iterables…</dc:title>
  <dc:creator>sivasaiganesh sunkara</dc:creator>
  <cp:lastModifiedBy>sivasaiganesh sunkara</cp:lastModifiedBy>
  <cp:revision>4</cp:revision>
  <dcterms:created xsi:type="dcterms:W3CDTF">2020-03-19T20:40:48Z</dcterms:created>
  <dcterms:modified xsi:type="dcterms:W3CDTF">2020-03-21T17:03:41Z</dcterms:modified>
</cp:coreProperties>
</file>