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4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0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54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1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55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3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31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52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1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1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6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6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55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1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0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386819-8AC6-4E35-A73C-7EB1A2563C49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31A1C-0198-4234-9D51-C7D1D7037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82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0B5F-748C-4593-B837-585326D20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&amp; Looping Statements…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D5C97-F898-4D99-951B-C592FE216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 Sai Ganesh Sunkara…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74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8F479-24A2-4D2D-BBEF-28E251EFA9B6}"/>
              </a:ext>
            </a:extLst>
          </p:cNvPr>
          <p:cNvSpPr txBox="1"/>
          <p:nvPr/>
        </p:nvSpPr>
        <p:spPr>
          <a:xfrm>
            <a:off x="-1" y="179882"/>
            <a:ext cx="7403977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for loop statement is used to translate over the element of a sequence (such as string, tuple (or) list) or other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iterable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1.  for &lt;variable –name&gt; in &lt;sequence&gt;:	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statement-1			    2.	 for &lt;variable –name&gt; in &lt;sequence&gt;: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statement-2						statement-3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else:									statement-4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statement-5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2C570-BB0D-4E3D-92CE-74DA97B38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77" y="1145708"/>
            <a:ext cx="4788023" cy="57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51F86-B665-40A6-B3D3-0A43D40B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61" y="1116488"/>
            <a:ext cx="4424039" cy="5741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A0A2D-3114-4064-928C-DE86B0D646D1}"/>
              </a:ext>
            </a:extLst>
          </p:cNvPr>
          <p:cNvSpPr txBox="1"/>
          <p:nvPr/>
        </p:nvSpPr>
        <p:spPr>
          <a:xfrm>
            <a:off x="0" y="142043"/>
            <a:ext cx="7679184" cy="710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While statement is used as for repeated Execution as long as an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Expression is TRUE.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1.	while &lt;expression&gt;:			2.  while &lt;expression&gt;:			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statement-1					statement-1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statement-2					statement-2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statement-3					else: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						statement-3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						statement-4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				statement-5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Initialisation statement which define initial value of condition/Expression.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Expression/condition which define how many times the loop has to be executed.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Updated statement which updates condition.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0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2E0AE-7C53-4D60-8470-B54591511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74" y="1144665"/>
            <a:ext cx="5542625" cy="5713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90D18A-F653-417F-AC50-24DD557F874E}"/>
              </a:ext>
            </a:extLst>
          </p:cNvPr>
          <p:cNvSpPr txBox="1"/>
          <p:nvPr/>
        </p:nvSpPr>
        <p:spPr>
          <a:xfrm>
            <a:off x="0" y="150920"/>
            <a:ext cx="6578353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while loop statement:-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while loop inside a while loop is called nested while.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while &lt;condition-1&gt;: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while &lt;condition-2&gt;: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  statement-1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  statement-2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statement-3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statement-4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7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948B4-05FB-4B07-9081-6B904FF9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048" y="1138121"/>
            <a:ext cx="4848902" cy="5719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00565-B048-4098-B84A-B20D60EC0AB2}"/>
              </a:ext>
            </a:extLst>
          </p:cNvPr>
          <p:cNvSpPr txBox="1"/>
          <p:nvPr/>
        </p:nvSpPr>
        <p:spPr>
          <a:xfrm>
            <a:off x="0" y="142043"/>
            <a:ext cx="7409048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for-loop:-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for loop inside for loop is called nested for.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for &lt; variable-name&gt; in &lt;sequence&gt;: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statement-1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for &lt;variable –name&gt; in &lt;sequence&gt;: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	statement-2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statement-3</a:t>
            </a:r>
          </a:p>
        </p:txBody>
      </p:sp>
    </p:spTree>
    <p:extLst>
      <p:ext uri="{BB962C8B-B14F-4D97-AF65-F5344CB8AC3E}">
        <p14:creationId xmlns:p14="http://schemas.microsoft.com/office/powerpoint/2010/main" val="410404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33F9-9F13-4BF4-962E-6407ADDA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76" y="2885200"/>
            <a:ext cx="9404723" cy="140053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16853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79D7-C9A2-4D30-AE9E-5B30C7CD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681" y="2962318"/>
            <a:ext cx="9404723" cy="146602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STATEMENTS….</a:t>
            </a:r>
          </a:p>
        </p:txBody>
      </p:sp>
    </p:spTree>
    <p:extLst>
      <p:ext uri="{BB962C8B-B14F-4D97-AF65-F5344CB8AC3E}">
        <p14:creationId xmlns:p14="http://schemas.microsoft.com/office/powerpoint/2010/main" val="102237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27AD4-4CA3-4F21-B86D-649528694A58}"/>
              </a:ext>
            </a:extLst>
          </p:cNvPr>
          <p:cNvSpPr txBox="1"/>
          <p:nvPr/>
        </p:nvSpPr>
        <p:spPr>
          <a:xfrm>
            <a:off x="0" y="239843"/>
            <a:ext cx="12192000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used to block of Statements based on given condition/Boolean Expression.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also called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selectional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algorithm.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1. Sequential .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2.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Selectional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3.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Iterational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Above all are Algorithm types.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“if “ is called conditional / decision making / branching statement.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Types of “if” statements:-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1. simple if. 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2. if – else.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3. if ---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elif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ladder.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4. nested if.</a:t>
            </a:r>
          </a:p>
          <a:p>
            <a:pPr lvl="2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46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05282-447D-405D-A27A-1375C3AC2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11" y="1162975"/>
            <a:ext cx="5136389" cy="5492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BC947-8D91-4E95-BD60-A99791A82D7E}"/>
              </a:ext>
            </a:extLst>
          </p:cNvPr>
          <p:cNvSpPr txBox="1"/>
          <p:nvPr/>
        </p:nvSpPr>
        <p:spPr>
          <a:xfrm>
            <a:off x="224852" y="359764"/>
            <a:ext cx="71203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if:-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 if &lt;condition&gt; is true, it execute Statement-1 Statement-2,     Statement-3.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 if &lt;condition&gt; is false the it execute statement-3.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without else is called is simple if.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This syntax is having only True block.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Syntax:-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if &lt;condition&gt;: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statement-3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7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10020A-2C9F-48B8-8D35-2D5F02449130}"/>
              </a:ext>
            </a:extLst>
          </p:cNvPr>
          <p:cNvSpPr txBox="1"/>
          <p:nvPr/>
        </p:nvSpPr>
        <p:spPr>
          <a:xfrm>
            <a:off x="88777" y="159798"/>
            <a:ext cx="680917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–else:-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This syntax is having  2 blocks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1. True – block. / if block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2. False – block. / else block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 if conditional is “True”, it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excute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statement-1,2 and statement-5,6 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 if condition is “False” it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excute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statement-3,4 and continue with statement-5,6.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if &lt;condition&gt;:        True block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statement-1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statement-2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else:        		    False block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statement-3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statement-4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statement-5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statement-6	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8EE43-4D12-4DD1-B91D-AB508FD3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92" y="1171852"/>
            <a:ext cx="5144916" cy="5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E9A09-2F2E-4A58-A153-6AA0B4F48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55" y="1145219"/>
            <a:ext cx="4442845" cy="5712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9832E8-8D25-4AFF-8F33-ABC93DC20794}"/>
              </a:ext>
            </a:extLst>
          </p:cNvPr>
          <p:cNvSpPr txBox="1"/>
          <p:nvPr/>
        </p:nvSpPr>
        <p:spPr>
          <a:xfrm>
            <a:off x="62144" y="124287"/>
            <a:ext cx="7617040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If….else ladder:-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checking multiple conditions using if….else ladder.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if &lt;condition-1&gt;: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statement-1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statement-2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elif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&lt;condition-2&gt;: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statement-3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statement-4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else: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statement-5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statement-6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D9D16C-C0B0-4C35-A5DF-884CC3B51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96" y="1148538"/>
            <a:ext cx="5349704" cy="5709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C7EB2-1D74-48AE-948B-C361F97761B1}"/>
              </a:ext>
            </a:extLst>
          </p:cNvPr>
          <p:cNvSpPr txBox="1"/>
          <p:nvPr/>
        </p:nvSpPr>
        <p:spPr>
          <a:xfrm>
            <a:off x="0" y="124287"/>
            <a:ext cx="6842296" cy="558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Nested-if: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If fallowed by another if is called Nested if (or) if within it is called Nested if.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if &lt;condition-1&gt;: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if &lt;condition-2&gt;: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Statement-1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else: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statement-2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elif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&lt;condition-3&gt;: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 statement-3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else: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statement-4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2BA6-3BD3-4D5D-8B5A-032172D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411" y="2846487"/>
            <a:ext cx="9404723" cy="140053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STATEMENTS….</a:t>
            </a:r>
          </a:p>
        </p:txBody>
      </p:sp>
    </p:spTree>
    <p:extLst>
      <p:ext uri="{BB962C8B-B14F-4D97-AF65-F5344CB8AC3E}">
        <p14:creationId xmlns:p14="http://schemas.microsoft.com/office/powerpoint/2010/main" val="10921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E380E-6570-41DD-9126-EB4865DD938F}"/>
              </a:ext>
            </a:extLst>
          </p:cNvPr>
          <p:cNvSpPr txBox="1"/>
          <p:nvPr/>
        </p:nvSpPr>
        <p:spPr>
          <a:xfrm>
            <a:off x="0" y="269823"/>
            <a:ext cx="10358203" cy="297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Looping Statements to repeat one or more than one statement numbers of times or until given condition.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supports two types of looping statements.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1. While loop.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2. For loop.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Looping statements is also called as iterative statements…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Each looping statement has some syntax and some conditions are they.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8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492</TotalTime>
  <Words>858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</vt:lpstr>
      <vt:lpstr>Conditional &amp; Looping Statements…</vt:lpstr>
      <vt:lpstr>CONDITIONAL STATEMENTS….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LOOPING STATEMENTS….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sivasaiganesh sunkara</dc:creator>
  <cp:lastModifiedBy>sivasaiganesh sunkara</cp:lastModifiedBy>
  <cp:revision>17</cp:revision>
  <dcterms:created xsi:type="dcterms:W3CDTF">2020-03-11T07:11:18Z</dcterms:created>
  <dcterms:modified xsi:type="dcterms:W3CDTF">2020-03-14T10:19:20Z</dcterms:modified>
</cp:coreProperties>
</file>