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4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5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7AFC-2DA1-496E-A6DE-17C81ED6EE60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A9C08B-45AD-4DE9-B829-794D103280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1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F9F5-A364-4920-9072-1D010AD16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TOKENS..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5EB85-666D-42FE-9782-F94D7E445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Siva sai ganesh sunkara…</a:t>
            </a:r>
          </a:p>
        </p:txBody>
      </p:sp>
    </p:spTree>
    <p:extLst>
      <p:ext uri="{BB962C8B-B14F-4D97-AF65-F5344CB8AC3E}">
        <p14:creationId xmlns:p14="http://schemas.microsoft.com/office/powerpoint/2010/main" val="60998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5C271-0906-4FAD-BF09-D9F484006832}"/>
              </a:ext>
            </a:extLst>
          </p:cNvPr>
          <p:cNvSpPr txBox="1"/>
          <p:nvPr/>
        </p:nvSpPr>
        <p:spPr>
          <a:xfrm>
            <a:off x="257452" y="221942"/>
            <a:ext cx="11416684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Tokens:-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smallest individual unit within program is called Token.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 Keywords.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Identifiers.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3. Literals.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4.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5. Data Types.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7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6F222-036F-423D-B032-45331791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4E8F3-2177-4786-8619-31495A19CD5D}"/>
              </a:ext>
            </a:extLst>
          </p:cNvPr>
          <p:cNvSpPr txBox="1"/>
          <p:nvPr/>
        </p:nvSpPr>
        <p:spPr>
          <a:xfrm>
            <a:off x="452762" y="221941"/>
            <a:ext cx="11647503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types allocates memory for data.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python data is represented as object.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Each object with having 2 characteristics.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1. properties.  (data of the object)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2. behaviour. ( Functionality of the object)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properties and behaviour of object is encapsulated with in class.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Every data type in python is a class and instance is object.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All these are predefined classes and exists in bulitins library /modules.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Arrays are dimensions but sequences are collections.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79769-2077-44DC-9AC0-7709EDCCC510}"/>
              </a:ext>
            </a:extLst>
          </p:cNvPr>
          <p:cNvSpPr txBox="1"/>
          <p:nvPr/>
        </p:nvSpPr>
        <p:spPr>
          <a:xfrm>
            <a:off x="195309" y="239697"/>
            <a:ext cx="11736279" cy="554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Variables:-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 is an identifier.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It is named as memory location / named memory location.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Each variable in python is reference variable. These variables hold address of objects.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Variables are changes at that time that is called as Duck type/ Dynamic type.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By assigning values or object behaviour (duck type).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 variable is not bind with one type.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The type get changed based on the values assigned (or) based on object assigned.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Previous values are removed them. And present values are assigned.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Advantages of immutable is to be shared. Because the object is constant.  </a:t>
            </a:r>
          </a:p>
        </p:txBody>
      </p:sp>
    </p:spTree>
    <p:extLst>
      <p:ext uri="{BB962C8B-B14F-4D97-AF65-F5344CB8AC3E}">
        <p14:creationId xmlns:p14="http://schemas.microsoft.com/office/powerpoint/2010/main" val="153369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AF5D6-8AA0-4EFE-8505-060B9727259C}"/>
              </a:ext>
            </a:extLst>
          </p:cNvPr>
          <p:cNvSpPr txBox="1"/>
          <p:nvPr/>
        </p:nvSpPr>
        <p:spPr>
          <a:xfrm>
            <a:off x="97654" y="142043"/>
            <a:ext cx="11869445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Literals:-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Syntaxical representation of a value / constant.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Python allows to represent integer values is 4 formats:-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1. Decimal integers.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2. Octal integers.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3. Hexa decimal integers.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4. Binary integers.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2178F-9B50-4A8E-A5CA-8964FA0CCB1E}"/>
              </a:ext>
            </a:extLst>
          </p:cNvPr>
          <p:cNvSpPr txBox="1"/>
          <p:nvPr/>
        </p:nvSpPr>
        <p:spPr>
          <a:xfrm>
            <a:off x="168676" y="177553"/>
            <a:ext cx="11851689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Operators:-</a:t>
            </a:r>
          </a:p>
          <a:p>
            <a:r>
              <a:rPr lang="en-IN" dirty="0"/>
              <a:t>            </a:t>
            </a:r>
          </a:p>
          <a:p>
            <a:pPr>
              <a:lnSpc>
                <a:spcPct val="200000"/>
              </a:lnSpc>
            </a:pPr>
            <a:r>
              <a:rPr lang="en-IN" dirty="0"/>
              <a:t>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Arithmetic operators.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2.  Relational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3.  Logical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4.  Assignment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5.  Bitwise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6.  Membership operators.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7.  Identity operators.</a:t>
            </a:r>
          </a:p>
        </p:txBody>
      </p:sp>
    </p:spTree>
    <p:extLst>
      <p:ext uri="{BB962C8B-B14F-4D97-AF65-F5344CB8AC3E}">
        <p14:creationId xmlns:p14="http://schemas.microsoft.com/office/powerpoint/2010/main" val="197533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372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Gallery</vt:lpstr>
      <vt:lpstr>TOKENS..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Types..</dc:title>
  <dc:creator>sivasaiganesh sunkara</dc:creator>
  <cp:lastModifiedBy>sivasaiganesh sunkara</cp:lastModifiedBy>
  <cp:revision>8</cp:revision>
  <dcterms:created xsi:type="dcterms:W3CDTF">2020-03-06T17:13:35Z</dcterms:created>
  <dcterms:modified xsi:type="dcterms:W3CDTF">2020-03-08T09:51:05Z</dcterms:modified>
</cp:coreProperties>
</file>