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FB07-BEDA-4BF9-A2B3-8D755EA7B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AA224-E6D7-4BC0-BB3D-3B4188338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0A538-962C-4463-8653-C007E9D8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EA9F-1E16-4D74-8B39-94900BF016D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C1143-76E0-4F62-A22F-83B8EF78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4938-2C35-4CA6-BC75-592450B5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220-4B22-4B0C-8F16-D8A327232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5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8612-C525-41F3-A6F0-FFE55E4C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8F48B-5053-4E09-8CF1-03A8679DC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C1E9-A528-4CCF-A3C6-85318639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EA9F-1E16-4D74-8B39-94900BF016D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AE0C9-0296-4404-A74B-B02F2308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7028D-2E48-47D7-B5A3-C749AF2F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220-4B22-4B0C-8F16-D8A327232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2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A50BF-86C7-41B5-862F-059C39C4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DEFD2-1319-46D8-B9BD-0F78D4686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C4833-9406-417F-B1F4-9D2F29E0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EA9F-1E16-4D74-8B39-94900BF016D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C08C8-D1CA-4590-B141-1238EB48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04B36-8683-40E0-B04E-87C72410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220-4B22-4B0C-8F16-D8A327232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62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5DA4-7F63-4EC3-8CE8-BA10854A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C0B6-CF5D-481C-B130-00374D1E6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ADE3-5E9C-45F5-A20B-3B8C4C5C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EA9F-1E16-4D74-8B39-94900BF016D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1E5BF-4DE8-4166-9F99-A26E4916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2DA1D-9EF0-42BC-9938-90E55B46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220-4B22-4B0C-8F16-D8A327232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56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A7EF-9A77-4507-A53C-8BCAB58D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9353C-3B35-4D0C-B268-AA1F851F2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49156-039A-45B1-B8D7-634724C3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EA9F-1E16-4D74-8B39-94900BF016D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16C58-5FCA-45EC-BF18-93B1F6AE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592AE-192E-49D5-8F81-904B2B1B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220-4B22-4B0C-8F16-D8A327232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28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67B5-12D3-44F8-B6BD-6E7CDBE2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9AF00-1DFE-4CD2-A208-DB898EDE7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80565-916D-43DA-B959-BB75B62D7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1276F-E2DB-4691-9FB3-77058286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EA9F-1E16-4D74-8B39-94900BF016D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D231E-481C-42AA-9CF2-44D70598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1B8A5-1A58-49CA-9B0E-B510E30D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220-4B22-4B0C-8F16-D8A327232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9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369F-2BBB-41C3-883E-33F90E2B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D11BA-24B0-4AA9-B1E4-9D2CA13E7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00AAF-C8AD-4164-97CA-C2A3B1E9C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C332C-B37B-4F6D-A529-ACAD9C5E6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CEB9A-6CF0-4065-B5D0-52F213F9B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F7B4E-0445-461F-864E-88BD9451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EA9F-1E16-4D74-8B39-94900BF016D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EC022-9BEC-4941-828E-0CB224B1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7C906-A442-459B-8A76-7AD1B417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220-4B22-4B0C-8F16-D8A327232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96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7523-E1D7-4500-B651-09020CF4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3297E-A86B-4FA3-B847-F0FC269E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EA9F-1E16-4D74-8B39-94900BF016D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4B7C4-5B4D-464A-BFF0-C489BFBA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F870C-46C4-4C8B-996E-D16A254E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220-4B22-4B0C-8F16-D8A327232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85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03F32-07DE-4FD5-B09D-97B633191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EA9F-1E16-4D74-8B39-94900BF016D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FC252-105C-4B5F-9F6D-0506F9EC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2FABD-9AD2-49C6-AC68-766ACBAB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220-4B22-4B0C-8F16-D8A327232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64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A11B-FEF9-4434-8EE4-62299ED0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17805-1B28-431C-B6E5-E09BD6651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5DD3E-CFD6-4F57-B446-828F34537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F1CF4-AB0B-483F-A3CE-1DFB9808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EA9F-1E16-4D74-8B39-94900BF016D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358F9-E56F-4356-BBC4-E967A825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3F46E-4137-43BA-9C38-4D452256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220-4B22-4B0C-8F16-D8A327232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85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812F-AA2E-44FF-8C78-40CD987D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577FB-298B-4C4C-BCBA-3BFE9BA75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F5D6C-5C6B-4DE6-BFD3-C17C6C6FC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38448-F8E5-43EC-8680-F2A342B3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EA9F-1E16-4D74-8B39-94900BF016D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5BAEB-FCC8-45DA-A2D9-72D323ED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C9DC3-5E61-4961-87C5-9A1A633E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220-4B22-4B0C-8F16-D8A327232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18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1CA3B-B049-42CB-8F60-8BF5A47C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700AC-5D98-459B-A610-3B33E5FE4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5E754-2193-4735-9A7E-F87BAF08B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EA9F-1E16-4D74-8B39-94900BF016D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A3098-4601-4004-905E-725FBCA1D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8A14C-E8FD-4511-8198-9E69304A0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7220-4B22-4B0C-8F16-D8A327232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61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6762-A281-4BAA-9DAE-5B2BF464E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26157-F80A-4E4E-9179-19F848A6B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Introduction</a:t>
            </a:r>
          </a:p>
        </p:txBody>
      </p:sp>
    </p:spTree>
    <p:extLst>
      <p:ext uri="{BB962C8B-B14F-4D97-AF65-F5344CB8AC3E}">
        <p14:creationId xmlns:p14="http://schemas.microsoft.com/office/powerpoint/2010/main" val="1497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897C01-F6C2-4B91-8421-36A365ADD3E2}"/>
              </a:ext>
            </a:extLst>
          </p:cNvPr>
          <p:cNvSpPr txBox="1"/>
          <p:nvPr/>
        </p:nvSpPr>
        <p:spPr>
          <a:xfrm>
            <a:off x="612559" y="1509204"/>
            <a:ext cx="11256885" cy="277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Monty python’s flying circus (comedy series group) 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1991. at national research institute for mathematics and computer science in neither lands.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broadcast BBC(British broadcasting cooperation.)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python was created as a successors of a language called ABC (All Basic Code).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python is a backend programming language. But  also used as scripting language (Django)  2003  2005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05D9D-4D52-439B-B614-28D8EE56EF83}"/>
              </a:ext>
            </a:extLst>
          </p:cNvPr>
          <p:cNvSpPr txBox="1"/>
          <p:nvPr/>
        </p:nvSpPr>
        <p:spPr>
          <a:xfrm>
            <a:off x="887767" y="479394"/>
            <a:ext cx="573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</a:t>
            </a:r>
          </a:p>
        </p:txBody>
      </p:sp>
    </p:spTree>
    <p:extLst>
      <p:ext uri="{BB962C8B-B14F-4D97-AF65-F5344CB8AC3E}">
        <p14:creationId xmlns:p14="http://schemas.microsoft.com/office/powerpoint/2010/main" val="120606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5AE1B-76ED-484A-83FE-5CA575A9489B}"/>
              </a:ext>
            </a:extLst>
          </p:cNvPr>
          <p:cNvSpPr txBox="1"/>
          <p:nvPr/>
        </p:nvSpPr>
        <p:spPr>
          <a:xfrm>
            <a:off x="372862" y="426128"/>
            <a:ext cx="1146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Creator of the python:-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4A396-E2B6-41FA-9491-27C7093A3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99" y="1072459"/>
            <a:ext cx="6400800" cy="4600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9FC3B-AB88-42A0-8D28-DE63401D456A}"/>
              </a:ext>
            </a:extLst>
          </p:cNvPr>
          <p:cNvSpPr txBox="1"/>
          <p:nvPr/>
        </p:nvSpPr>
        <p:spPr>
          <a:xfrm>
            <a:off x="3204839" y="5847097"/>
            <a:ext cx="485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205464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5B5FF5-9C3D-4D61-A613-A9B10AEFFB62}"/>
              </a:ext>
            </a:extLst>
          </p:cNvPr>
          <p:cNvSpPr txBox="1"/>
          <p:nvPr/>
        </p:nvSpPr>
        <p:spPr>
          <a:xfrm>
            <a:off x="514905" y="470517"/>
            <a:ext cx="7013359" cy="502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Advantages:-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Easy to code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Expressive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understandable and readable.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3. Extensible   your code in another language.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4. Free and open source.  https://www.python.org/download/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5. Embeddable some code put in another language.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6. Large standard library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7. platform independent code in any machine.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8. object oriented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9.dynamically typed language.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10. interpreted.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11.high level.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F65C8-AD6E-4B20-AD0E-1F78D0B6ED57}"/>
              </a:ext>
            </a:extLst>
          </p:cNvPr>
          <p:cNvSpPr txBox="1"/>
          <p:nvPr/>
        </p:nvSpPr>
        <p:spPr>
          <a:xfrm>
            <a:off x="7643674" y="772357"/>
            <a:ext cx="3950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Disadvantages:-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speed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Mobile development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52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BFCF82-F473-4230-BBDE-EA950E2989A3}"/>
              </a:ext>
            </a:extLst>
          </p:cNvPr>
          <p:cNvSpPr txBox="1"/>
          <p:nvPr/>
        </p:nvSpPr>
        <p:spPr>
          <a:xfrm>
            <a:off x="523783" y="479394"/>
            <a:ext cx="1122137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Organisations used in python:-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1. Google.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2. Yahoo(maps).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3. You tube.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4. Mozilla.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5, Dropbox.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6. Microsoft.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7. Cisco.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8. Spotify.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9. Quora.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1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01E48-A35C-4612-97AF-37893111E0DA}"/>
              </a:ext>
            </a:extLst>
          </p:cNvPr>
          <p:cNvSpPr txBox="1"/>
          <p:nvPr/>
        </p:nvSpPr>
        <p:spPr>
          <a:xfrm>
            <a:off x="381740" y="390617"/>
            <a:ext cx="11469949" cy="499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Applications:-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1. web applications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Django/ flask frame works.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2. game Applications 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pygame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module.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3. AWS.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4. CAD/CAM.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5. IOT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6. AI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7.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deveops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8. GUI applications tkinter module.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48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68FA88-0A2B-4347-9147-90749C5388C7}"/>
              </a:ext>
            </a:extLst>
          </p:cNvPr>
          <p:cNvSpPr txBox="1"/>
          <p:nvPr/>
        </p:nvSpPr>
        <p:spPr>
          <a:xfrm>
            <a:off x="417250" y="452761"/>
            <a:ext cx="11194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Definitions:-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python is a high-level multi-paradigm and general purpose programming language.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8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350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PYTHON..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PYTHON..</dc:title>
  <dc:creator>sivasaiganesh sunkara</dc:creator>
  <cp:lastModifiedBy>sivasaiganesh sunkara</cp:lastModifiedBy>
  <cp:revision>10</cp:revision>
  <dcterms:created xsi:type="dcterms:W3CDTF">2020-02-03T16:24:41Z</dcterms:created>
  <dcterms:modified xsi:type="dcterms:W3CDTF">2020-03-05T17:51:42Z</dcterms:modified>
</cp:coreProperties>
</file>