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EFF8"/>
    <a:srgbClr val="92E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6BCC-5FB3-F4CB-1201-853A1A4D9C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85FB03-19C9-1137-BD19-A44E27AC3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76F8CE-70B6-F873-E26A-C6DCB12ACC66}"/>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5" name="Footer Placeholder 4">
            <a:extLst>
              <a:ext uri="{FF2B5EF4-FFF2-40B4-BE49-F238E27FC236}">
                <a16:creationId xmlns:a16="http://schemas.microsoft.com/office/drawing/2014/main" id="{84F513D7-6DBF-CA75-7392-A7E6D7B74B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B5809-5A68-74A6-3976-47318B53689E}"/>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3165874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5E83-9491-F852-FDC4-ACEBDBD457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955AC2-AFEC-5DE0-17D2-4DE08C782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24B85-E0AA-24A9-BC67-B11A06DE49B5}"/>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5" name="Footer Placeholder 4">
            <a:extLst>
              <a:ext uri="{FF2B5EF4-FFF2-40B4-BE49-F238E27FC236}">
                <a16:creationId xmlns:a16="http://schemas.microsoft.com/office/drawing/2014/main" id="{E3DD2581-45FA-98B6-1697-6158C1924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7DBEA-368F-E5ED-449A-7EF109EA297F}"/>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109948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4850C-6783-BDB5-25A9-53997803AF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31973-F82C-861F-BBE8-D57503ECDC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B3588-815B-9CD2-716B-D260C0CFE623}"/>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5" name="Footer Placeholder 4">
            <a:extLst>
              <a:ext uri="{FF2B5EF4-FFF2-40B4-BE49-F238E27FC236}">
                <a16:creationId xmlns:a16="http://schemas.microsoft.com/office/drawing/2014/main" id="{3AE5D409-227A-30F9-41E0-F75935649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20E1B-03FD-D019-4EB4-CEA29CCECCBE}"/>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407356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0B79-46B7-FAD0-5183-A2EB5567C7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4B19D7-D458-0BFB-F879-1DFBF14B1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1D72C-E9C9-3174-023D-A944451E8A7F}"/>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5" name="Footer Placeholder 4">
            <a:extLst>
              <a:ext uri="{FF2B5EF4-FFF2-40B4-BE49-F238E27FC236}">
                <a16:creationId xmlns:a16="http://schemas.microsoft.com/office/drawing/2014/main" id="{4D31E6E2-CA43-07E5-895B-F6DD791F0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71147-9BC5-CAD7-B4D9-D0A2F92536E8}"/>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207138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08F3-15EB-62B1-CAA2-9B7437823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73D5AA-9469-25C2-DA5D-A954B380D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ED764-8127-14B7-4A58-8E08C7E84C72}"/>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5" name="Footer Placeholder 4">
            <a:extLst>
              <a:ext uri="{FF2B5EF4-FFF2-40B4-BE49-F238E27FC236}">
                <a16:creationId xmlns:a16="http://schemas.microsoft.com/office/drawing/2014/main" id="{12DE5FDE-E951-7766-E0A4-3819E2CDA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3DBF2-51BC-AE29-2625-789A32D32E62}"/>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66824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DB1B-7530-8E93-8622-8991D8CDE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3B2194-15D7-57D2-FEBC-3D374D194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4FDE31-CAD4-D081-1138-26E88C12D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FE79AD-1E4E-CE1A-3E2D-0C3F3423BB3F}"/>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6" name="Footer Placeholder 5">
            <a:extLst>
              <a:ext uri="{FF2B5EF4-FFF2-40B4-BE49-F238E27FC236}">
                <a16:creationId xmlns:a16="http://schemas.microsoft.com/office/drawing/2014/main" id="{411F335D-1D93-EB0F-B3F3-B62A3D97B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A897B5-9C88-C665-E0E7-6CF2F3A856D5}"/>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83016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B343-0C34-DD7E-5696-1A11F1D059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D022A-C268-D06C-3771-C748048C6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1F7E64-EE57-AE89-4341-B9D3708FAC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153BD5-5760-1E0B-771D-50DA9D948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CD302-18EC-1EE4-3EC2-8D7AC3E554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437A24-CE86-784B-FAD2-56A0CEE3A392}"/>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8" name="Footer Placeholder 7">
            <a:extLst>
              <a:ext uri="{FF2B5EF4-FFF2-40B4-BE49-F238E27FC236}">
                <a16:creationId xmlns:a16="http://schemas.microsoft.com/office/drawing/2014/main" id="{7E369151-E36C-E253-D341-545D9B1A11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7F93C5-5A8E-2BB3-2DE8-67BAABCE1D53}"/>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271507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3C35-16D0-FA76-3E70-A012225282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1B2CC5-50F5-C6CD-4F18-AC0084359BD5}"/>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4" name="Footer Placeholder 3">
            <a:extLst>
              <a:ext uri="{FF2B5EF4-FFF2-40B4-BE49-F238E27FC236}">
                <a16:creationId xmlns:a16="http://schemas.microsoft.com/office/drawing/2014/main" id="{758FEAC0-1FDA-C158-5F38-689C3D91A7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BD4103-948F-9DF0-19CB-EA4D8FFAB8EF}"/>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9196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C9E3C-BC37-F608-DF13-A17D85C5016F}"/>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3" name="Footer Placeholder 2">
            <a:extLst>
              <a:ext uri="{FF2B5EF4-FFF2-40B4-BE49-F238E27FC236}">
                <a16:creationId xmlns:a16="http://schemas.microsoft.com/office/drawing/2014/main" id="{CF125D71-C8FD-EE00-AAFB-0BF89B45F1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886E6B-7FF7-EF4F-CD99-AD15AD480A31}"/>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84782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93B9-BBDF-83E2-4734-02670F744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3D9567-F973-7C9D-ADED-D4044A780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B8812E-B49C-1464-F887-6752085A6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0F9FF-EFB5-5BF0-5241-EB56373B973E}"/>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6" name="Footer Placeholder 5">
            <a:extLst>
              <a:ext uri="{FF2B5EF4-FFF2-40B4-BE49-F238E27FC236}">
                <a16:creationId xmlns:a16="http://schemas.microsoft.com/office/drawing/2014/main" id="{339A5E26-55DC-5146-9EBD-7FE6D257BF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06963E-1530-1EDD-E952-3A16F57EF212}"/>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403865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4282-DE36-7D57-D354-E0DFAF9E6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EA80E0-A1CC-9136-6308-9BB0F4544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AFFE8F-8DB9-62C6-A567-224CC8930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322E0-1E5C-B8D4-F27E-698F50355EF0}"/>
              </a:ext>
            </a:extLst>
          </p:cNvPr>
          <p:cNvSpPr>
            <a:spLocks noGrp="1"/>
          </p:cNvSpPr>
          <p:nvPr>
            <p:ph type="dt" sz="half" idx="10"/>
          </p:nvPr>
        </p:nvSpPr>
        <p:spPr/>
        <p:txBody>
          <a:bodyPr/>
          <a:lstStyle/>
          <a:p>
            <a:fld id="{18541F80-B7BA-402A-B8A6-8B26A63821BF}" type="datetimeFigureOut">
              <a:rPr lang="en-IN" smtClean="0"/>
              <a:t>30-06-2024</a:t>
            </a:fld>
            <a:endParaRPr lang="en-IN"/>
          </a:p>
        </p:txBody>
      </p:sp>
      <p:sp>
        <p:nvSpPr>
          <p:cNvPr id="6" name="Footer Placeholder 5">
            <a:extLst>
              <a:ext uri="{FF2B5EF4-FFF2-40B4-BE49-F238E27FC236}">
                <a16:creationId xmlns:a16="http://schemas.microsoft.com/office/drawing/2014/main" id="{1FE8A857-414E-498B-630D-D1E199323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C9D173-2F53-D5BC-3640-5C3EB4F9C856}"/>
              </a:ext>
            </a:extLst>
          </p:cNvPr>
          <p:cNvSpPr>
            <a:spLocks noGrp="1"/>
          </p:cNvSpPr>
          <p:nvPr>
            <p:ph type="sldNum" sz="quarter" idx="12"/>
          </p:nvPr>
        </p:nvSpPr>
        <p:spPr/>
        <p:txBody>
          <a:bodyPr/>
          <a:lstStyle/>
          <a:p>
            <a:fld id="{D821D758-86A2-4C34-809D-8DC812EF4AB4}" type="slidenum">
              <a:rPr lang="en-IN" smtClean="0"/>
              <a:t>‹#›</a:t>
            </a:fld>
            <a:endParaRPr lang="en-IN"/>
          </a:p>
        </p:txBody>
      </p:sp>
    </p:spTree>
    <p:extLst>
      <p:ext uri="{BB962C8B-B14F-4D97-AF65-F5344CB8AC3E}">
        <p14:creationId xmlns:p14="http://schemas.microsoft.com/office/powerpoint/2010/main" val="27087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9C3C2-1A8E-775F-F320-E251F5D88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DB5EB2-FA77-6CDD-04D7-2431FD251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6C3B8-3DE6-4E91-A2A6-3A21B55CF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41F80-B7BA-402A-B8A6-8B26A63821BF}" type="datetimeFigureOut">
              <a:rPr lang="en-IN" smtClean="0"/>
              <a:t>30-06-2024</a:t>
            </a:fld>
            <a:endParaRPr lang="en-IN"/>
          </a:p>
        </p:txBody>
      </p:sp>
      <p:sp>
        <p:nvSpPr>
          <p:cNvPr id="5" name="Footer Placeholder 4">
            <a:extLst>
              <a:ext uri="{FF2B5EF4-FFF2-40B4-BE49-F238E27FC236}">
                <a16:creationId xmlns:a16="http://schemas.microsoft.com/office/drawing/2014/main" id="{285EB650-E3E6-F406-B337-B358E0EA1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BDABBA-AEF8-7455-7516-EF07E99E0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1D758-86A2-4C34-809D-8DC812EF4AB4}" type="slidenum">
              <a:rPr lang="en-IN" smtClean="0"/>
              <a:t>‹#›</a:t>
            </a:fld>
            <a:endParaRPr lang="en-IN"/>
          </a:p>
        </p:txBody>
      </p:sp>
    </p:spTree>
    <p:extLst>
      <p:ext uri="{BB962C8B-B14F-4D97-AF65-F5344CB8AC3E}">
        <p14:creationId xmlns:p14="http://schemas.microsoft.com/office/powerpoint/2010/main" val="3838558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EE909-D27D-6C87-FBBE-3BD5338D6BA9}"/>
              </a:ext>
            </a:extLst>
          </p:cNvPr>
          <p:cNvSpPr txBox="1"/>
          <p:nvPr/>
        </p:nvSpPr>
        <p:spPr>
          <a:xfrm>
            <a:off x="1195753" y="1716258"/>
            <a:ext cx="8271804" cy="2862322"/>
          </a:xfrm>
          <a:prstGeom prst="rect">
            <a:avLst/>
          </a:prstGeom>
          <a:noFill/>
        </p:spPr>
        <p:txBody>
          <a:bodyPr wrap="square" rtlCol="0">
            <a:spAutoFit/>
          </a:bodyPr>
          <a:lstStyle/>
          <a:p>
            <a:r>
              <a:rPr lang="en-GB" sz="6000" b="1" dirty="0"/>
              <a:t>Enhancing Coffee Shopping Experience with Web Technologies.</a:t>
            </a:r>
          </a:p>
        </p:txBody>
      </p:sp>
      <p:sp>
        <p:nvSpPr>
          <p:cNvPr id="5" name="TextBox 4">
            <a:extLst>
              <a:ext uri="{FF2B5EF4-FFF2-40B4-BE49-F238E27FC236}">
                <a16:creationId xmlns:a16="http://schemas.microsoft.com/office/drawing/2014/main" id="{6E1849DB-7BD4-337B-C0D1-A973A7121EEA}"/>
              </a:ext>
            </a:extLst>
          </p:cNvPr>
          <p:cNvSpPr txBox="1"/>
          <p:nvPr/>
        </p:nvSpPr>
        <p:spPr>
          <a:xfrm>
            <a:off x="1195753" y="4578580"/>
            <a:ext cx="4797084" cy="400110"/>
          </a:xfrm>
          <a:prstGeom prst="rect">
            <a:avLst/>
          </a:prstGeom>
          <a:noFill/>
        </p:spPr>
        <p:txBody>
          <a:bodyPr wrap="square" rtlCol="0">
            <a:spAutoFit/>
          </a:bodyPr>
          <a:lstStyle/>
          <a:p>
            <a:r>
              <a:rPr lang="en-GB" sz="2000" b="1" dirty="0"/>
              <a:t>PROJECT GUIDE:- MR. P RAMPRASAD</a:t>
            </a:r>
            <a:endParaRPr lang="en-IN" sz="2000" b="1" dirty="0"/>
          </a:p>
        </p:txBody>
      </p:sp>
    </p:spTree>
    <p:extLst>
      <p:ext uri="{BB962C8B-B14F-4D97-AF65-F5344CB8AC3E}">
        <p14:creationId xmlns:p14="http://schemas.microsoft.com/office/powerpoint/2010/main" val="295663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9" y="352241"/>
            <a:ext cx="8792308" cy="923330"/>
          </a:xfrm>
          <a:prstGeom prst="rect">
            <a:avLst/>
          </a:prstGeom>
          <a:noFill/>
        </p:spPr>
        <p:txBody>
          <a:bodyPr wrap="square" rtlCol="0">
            <a:spAutoFit/>
          </a:bodyPr>
          <a:lstStyle/>
          <a:p>
            <a:r>
              <a:rPr lang="en-GB" sz="5400" b="1" dirty="0"/>
              <a:t>USER FLOW DIAGRAM IN UI</a:t>
            </a:r>
            <a:endParaRPr lang="en-IN" sz="5400" b="1" dirty="0"/>
          </a:p>
        </p:txBody>
      </p:sp>
      <p:pic>
        <p:nvPicPr>
          <p:cNvPr id="5" name="Picture 4">
            <a:extLst>
              <a:ext uri="{FF2B5EF4-FFF2-40B4-BE49-F238E27FC236}">
                <a16:creationId xmlns:a16="http://schemas.microsoft.com/office/drawing/2014/main" id="{AF5C4526-E4E8-3833-12E9-014DB0C9D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8" y="1275571"/>
            <a:ext cx="9465659" cy="5373859"/>
          </a:xfrm>
          <a:prstGeom prst="rect">
            <a:avLst/>
          </a:prstGeom>
        </p:spPr>
      </p:pic>
    </p:spTree>
    <p:extLst>
      <p:ext uri="{BB962C8B-B14F-4D97-AF65-F5344CB8AC3E}">
        <p14:creationId xmlns:p14="http://schemas.microsoft.com/office/powerpoint/2010/main" val="48643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9" y="352241"/>
            <a:ext cx="8792308" cy="1754326"/>
          </a:xfrm>
          <a:prstGeom prst="rect">
            <a:avLst/>
          </a:prstGeom>
          <a:noFill/>
        </p:spPr>
        <p:txBody>
          <a:bodyPr wrap="square" rtlCol="0">
            <a:spAutoFit/>
          </a:bodyPr>
          <a:lstStyle/>
          <a:p>
            <a:r>
              <a:rPr lang="en-GB" sz="5400" b="1" dirty="0"/>
              <a:t>USER AUTHENTICATION SEQUENCE DIAGRAM </a:t>
            </a:r>
            <a:endParaRPr lang="en-IN" sz="5400" b="1" dirty="0"/>
          </a:p>
        </p:txBody>
      </p:sp>
      <p:pic>
        <p:nvPicPr>
          <p:cNvPr id="4" name="Picture 3">
            <a:extLst>
              <a:ext uri="{FF2B5EF4-FFF2-40B4-BE49-F238E27FC236}">
                <a16:creationId xmlns:a16="http://schemas.microsoft.com/office/drawing/2014/main" id="{95662CF4-1F06-29E6-D904-1ADC70B15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29" y="2106567"/>
            <a:ext cx="6726166" cy="4632860"/>
          </a:xfrm>
          <a:prstGeom prst="rect">
            <a:avLst/>
          </a:prstGeom>
        </p:spPr>
      </p:pic>
    </p:spTree>
    <p:extLst>
      <p:ext uri="{BB962C8B-B14F-4D97-AF65-F5344CB8AC3E}">
        <p14:creationId xmlns:p14="http://schemas.microsoft.com/office/powerpoint/2010/main" val="95763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ADD TO CART SEQUENCE DIAGRAM </a:t>
            </a:r>
            <a:endParaRPr lang="en-IN" sz="5400" b="1" dirty="0"/>
          </a:p>
        </p:txBody>
      </p:sp>
      <p:pic>
        <p:nvPicPr>
          <p:cNvPr id="5" name="Picture 4">
            <a:extLst>
              <a:ext uri="{FF2B5EF4-FFF2-40B4-BE49-F238E27FC236}">
                <a16:creationId xmlns:a16="http://schemas.microsoft.com/office/drawing/2014/main" id="{A42C5846-CB61-70C6-D30B-1A7BE945B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28" y="1275571"/>
            <a:ext cx="10386414" cy="5230188"/>
          </a:xfrm>
          <a:prstGeom prst="rect">
            <a:avLst/>
          </a:prstGeom>
        </p:spPr>
      </p:pic>
    </p:spTree>
    <p:extLst>
      <p:ext uri="{BB962C8B-B14F-4D97-AF65-F5344CB8AC3E}">
        <p14:creationId xmlns:p14="http://schemas.microsoft.com/office/powerpoint/2010/main" val="310837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8" y="352241"/>
            <a:ext cx="10356161" cy="923330"/>
          </a:xfrm>
          <a:prstGeom prst="rect">
            <a:avLst/>
          </a:prstGeom>
          <a:noFill/>
        </p:spPr>
        <p:txBody>
          <a:bodyPr wrap="square" rtlCol="0">
            <a:spAutoFit/>
          </a:bodyPr>
          <a:lstStyle/>
          <a:p>
            <a:r>
              <a:rPr lang="en-GB" sz="5400" b="1" dirty="0"/>
              <a:t>ER DIAGRAM </a:t>
            </a:r>
            <a:endParaRPr lang="en-IN" sz="5400" b="1" dirty="0"/>
          </a:p>
        </p:txBody>
      </p:sp>
      <p:pic>
        <p:nvPicPr>
          <p:cNvPr id="4" name="Picture 3">
            <a:extLst>
              <a:ext uri="{FF2B5EF4-FFF2-40B4-BE49-F238E27FC236}">
                <a16:creationId xmlns:a16="http://schemas.microsoft.com/office/drawing/2014/main" id="{91E16713-CDAC-B4FF-F34D-9169A1C80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223" y="1275571"/>
            <a:ext cx="9535538" cy="5370894"/>
          </a:xfrm>
          <a:prstGeom prst="rect">
            <a:avLst/>
          </a:prstGeom>
        </p:spPr>
      </p:pic>
    </p:spTree>
    <p:extLst>
      <p:ext uri="{BB962C8B-B14F-4D97-AF65-F5344CB8AC3E}">
        <p14:creationId xmlns:p14="http://schemas.microsoft.com/office/powerpoint/2010/main" val="394179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3790659" y="2767280"/>
            <a:ext cx="5508086" cy="1323439"/>
          </a:xfrm>
          <a:prstGeom prst="rect">
            <a:avLst/>
          </a:prstGeom>
          <a:noFill/>
        </p:spPr>
        <p:txBody>
          <a:bodyPr wrap="square" rtlCol="0">
            <a:spAutoFit/>
          </a:bodyPr>
          <a:lstStyle/>
          <a:p>
            <a:r>
              <a:rPr lang="en-GB" sz="8000" b="1" dirty="0"/>
              <a:t>THANK YOU </a:t>
            </a:r>
            <a:endParaRPr lang="en-IN" sz="8000" b="1" dirty="0"/>
          </a:p>
        </p:txBody>
      </p:sp>
    </p:spTree>
    <p:extLst>
      <p:ext uri="{BB962C8B-B14F-4D97-AF65-F5344CB8AC3E}">
        <p14:creationId xmlns:p14="http://schemas.microsoft.com/office/powerpoint/2010/main" val="3585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099EA-36DF-7B9C-F32D-5A095D93FBF1}"/>
              </a:ext>
            </a:extLst>
          </p:cNvPr>
          <p:cNvSpPr txBox="1"/>
          <p:nvPr/>
        </p:nvSpPr>
        <p:spPr>
          <a:xfrm>
            <a:off x="872197" y="745588"/>
            <a:ext cx="4318781" cy="923330"/>
          </a:xfrm>
          <a:prstGeom prst="rect">
            <a:avLst/>
          </a:prstGeom>
          <a:noFill/>
        </p:spPr>
        <p:txBody>
          <a:bodyPr wrap="square" rtlCol="0">
            <a:spAutoFit/>
          </a:bodyPr>
          <a:lstStyle/>
          <a:p>
            <a:r>
              <a:rPr lang="en-GB" sz="5400" b="1" dirty="0"/>
              <a:t>ABSTACT</a:t>
            </a:r>
            <a:endParaRPr lang="en-IN" sz="5400" b="1" dirty="0"/>
          </a:p>
        </p:txBody>
      </p:sp>
      <p:sp>
        <p:nvSpPr>
          <p:cNvPr id="3" name="TextBox 2">
            <a:extLst>
              <a:ext uri="{FF2B5EF4-FFF2-40B4-BE49-F238E27FC236}">
                <a16:creationId xmlns:a16="http://schemas.microsoft.com/office/drawing/2014/main" id="{CD76C4B4-AD01-DD7C-9AF8-BEFCAE5571AF}"/>
              </a:ext>
            </a:extLst>
          </p:cNvPr>
          <p:cNvSpPr txBox="1"/>
          <p:nvPr/>
        </p:nvSpPr>
        <p:spPr>
          <a:xfrm>
            <a:off x="872197" y="1913206"/>
            <a:ext cx="10607040" cy="3416320"/>
          </a:xfrm>
          <a:prstGeom prst="rect">
            <a:avLst/>
          </a:prstGeom>
          <a:noFill/>
        </p:spPr>
        <p:txBody>
          <a:bodyPr wrap="square" rtlCol="0">
            <a:spAutoFit/>
          </a:bodyPr>
          <a:lstStyle/>
          <a:p>
            <a:pPr algn="just"/>
            <a:r>
              <a:rPr lang="en-GB" dirty="0"/>
              <a:t>The “Enhancing coffee shopping Experience with web technology (Coffee Selling Website)” is an advanced e-commerce platform designed to offer a superior shopping experience for coffee lovers, leveraging a mono repo architecture to enhance performance, scalability, and maintainability. The front-end utilizes React with Redux for state management, while Next.js enables server-side rendering and static site generation for enhanced performance and SEO. The backend is powered by Node.js, with Cloudflare services providing security, performance, and reliability. TypeScript ensures robust type checking, and Prisma ORM facilitates type-safe interactions with both PostgreSQL and MongoDB databases. Authentication is managed using JSON Web Tokens (JWT) and Next Auth, ensuring secure and scalable user management. Key features include a detailed product catalogue, secure user authentication, a dynamic shopping cart with a streamlined checkout process, comprehensive order management, advanced search and filtering capabilities, and a responsive design for optimal user experience across all devices. This project exemplifies the integration of contemporary web technologies to create a high-performance, user-friendly platform for coffee enthusiasts and sellers alike.</a:t>
            </a:r>
            <a:endParaRPr lang="en-IN" dirty="0"/>
          </a:p>
        </p:txBody>
      </p:sp>
    </p:spTree>
    <p:extLst>
      <p:ext uri="{BB962C8B-B14F-4D97-AF65-F5344CB8AC3E}">
        <p14:creationId xmlns:p14="http://schemas.microsoft.com/office/powerpoint/2010/main" val="358967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99299-3EA0-01AE-E92E-565AD9850312}"/>
              </a:ext>
            </a:extLst>
          </p:cNvPr>
          <p:cNvSpPr txBox="1"/>
          <p:nvPr/>
        </p:nvSpPr>
        <p:spPr>
          <a:xfrm>
            <a:off x="914400" y="745588"/>
            <a:ext cx="8862646" cy="923330"/>
          </a:xfrm>
          <a:prstGeom prst="rect">
            <a:avLst/>
          </a:prstGeom>
          <a:noFill/>
        </p:spPr>
        <p:txBody>
          <a:bodyPr wrap="square" rtlCol="0">
            <a:spAutoFit/>
          </a:bodyPr>
          <a:lstStyle/>
          <a:p>
            <a:r>
              <a:rPr lang="en-GB" sz="5400" b="1" dirty="0"/>
              <a:t>HARDWARE REQUIREMENT</a:t>
            </a:r>
            <a:endParaRPr lang="en-IN" sz="5400" b="1" dirty="0"/>
          </a:p>
        </p:txBody>
      </p:sp>
      <p:sp>
        <p:nvSpPr>
          <p:cNvPr id="4" name="TextBox 3">
            <a:extLst>
              <a:ext uri="{FF2B5EF4-FFF2-40B4-BE49-F238E27FC236}">
                <a16:creationId xmlns:a16="http://schemas.microsoft.com/office/drawing/2014/main" id="{19F6B011-DF88-61AA-C504-69ABE1749FE9}"/>
              </a:ext>
            </a:extLst>
          </p:cNvPr>
          <p:cNvSpPr txBox="1"/>
          <p:nvPr/>
        </p:nvSpPr>
        <p:spPr>
          <a:xfrm>
            <a:off x="914400" y="2106025"/>
            <a:ext cx="8468751" cy="2308324"/>
          </a:xfrm>
          <a:prstGeom prst="rect">
            <a:avLst/>
          </a:prstGeom>
          <a:noFill/>
        </p:spPr>
        <p:txBody>
          <a:bodyPr wrap="square" rtlCol="0">
            <a:spAutoFit/>
          </a:bodyPr>
          <a:lstStyle/>
          <a:p>
            <a:pPr marL="285750" indent="-285750">
              <a:buFont typeface="Wingdings" panose="05000000000000000000" pitchFamily="2" charset="2"/>
              <a:buChar char="Ø"/>
            </a:pPr>
            <a:r>
              <a:rPr lang="en-GB" sz="2400" b="1" dirty="0"/>
              <a:t>PROCESSOR                                 :  Pentium-4</a:t>
            </a:r>
          </a:p>
          <a:p>
            <a:pPr marL="285750" indent="-285750">
              <a:buFont typeface="Wingdings" panose="05000000000000000000" pitchFamily="2" charset="2"/>
              <a:buChar char="Ø"/>
            </a:pPr>
            <a:r>
              <a:rPr lang="en-GB" sz="2400" b="1" dirty="0"/>
              <a:t>RAM                                              :  4-GB (min)</a:t>
            </a:r>
          </a:p>
          <a:p>
            <a:pPr marL="285750" indent="-285750">
              <a:buFont typeface="Wingdings" panose="05000000000000000000" pitchFamily="2" charset="2"/>
              <a:buChar char="Ø"/>
            </a:pPr>
            <a:r>
              <a:rPr lang="en-GB" sz="2400" b="1" dirty="0"/>
              <a:t>HARD DISK                                   :  20 GB</a:t>
            </a:r>
          </a:p>
          <a:p>
            <a:pPr marL="285750" indent="-285750">
              <a:buFont typeface="Wingdings" panose="05000000000000000000" pitchFamily="2" charset="2"/>
              <a:buChar char="Ø"/>
            </a:pPr>
            <a:r>
              <a:rPr lang="en-GB" sz="2400" b="1" dirty="0"/>
              <a:t>KEY BOARD                                  :  Standard Windows Keyboard</a:t>
            </a:r>
          </a:p>
          <a:p>
            <a:pPr marL="285750" indent="-285750">
              <a:buFont typeface="Wingdings" panose="05000000000000000000" pitchFamily="2" charset="2"/>
              <a:buChar char="Ø"/>
            </a:pPr>
            <a:r>
              <a:rPr lang="en-GB" sz="2400" b="1" dirty="0"/>
              <a:t>MOUSE                                         :  Two or three Button Mouse</a:t>
            </a:r>
          </a:p>
          <a:p>
            <a:pPr marL="285750" indent="-285750">
              <a:buFont typeface="Wingdings" panose="05000000000000000000" pitchFamily="2" charset="2"/>
              <a:buChar char="Ø"/>
            </a:pPr>
            <a:r>
              <a:rPr lang="en-GB" sz="2400" b="1" dirty="0"/>
              <a:t>MONITOR                                     :  SVGA</a:t>
            </a:r>
            <a:endParaRPr lang="en-IN" sz="2400" b="1" dirty="0"/>
          </a:p>
        </p:txBody>
      </p:sp>
    </p:spTree>
    <p:extLst>
      <p:ext uri="{BB962C8B-B14F-4D97-AF65-F5344CB8AC3E}">
        <p14:creationId xmlns:p14="http://schemas.microsoft.com/office/powerpoint/2010/main" val="147570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CCFB3A-5333-1B4C-694E-AFD0EEE9063C}"/>
              </a:ext>
            </a:extLst>
          </p:cNvPr>
          <p:cNvSpPr txBox="1"/>
          <p:nvPr/>
        </p:nvSpPr>
        <p:spPr>
          <a:xfrm>
            <a:off x="745588" y="647114"/>
            <a:ext cx="9340947" cy="923330"/>
          </a:xfrm>
          <a:prstGeom prst="rect">
            <a:avLst/>
          </a:prstGeom>
          <a:noFill/>
        </p:spPr>
        <p:txBody>
          <a:bodyPr wrap="square" rtlCol="0">
            <a:spAutoFit/>
          </a:bodyPr>
          <a:lstStyle/>
          <a:p>
            <a:r>
              <a:rPr lang="en-GB" sz="5400" b="1" dirty="0"/>
              <a:t>TECHNOLOGIES USED</a:t>
            </a:r>
            <a:endParaRPr lang="en-IN" sz="5400" b="1" dirty="0"/>
          </a:p>
        </p:txBody>
      </p:sp>
      <p:sp>
        <p:nvSpPr>
          <p:cNvPr id="3" name="TextBox 2">
            <a:extLst>
              <a:ext uri="{FF2B5EF4-FFF2-40B4-BE49-F238E27FC236}">
                <a16:creationId xmlns:a16="http://schemas.microsoft.com/office/drawing/2014/main" id="{6297822E-C78D-9EF8-0490-7987E76232FF}"/>
              </a:ext>
            </a:extLst>
          </p:cNvPr>
          <p:cNvSpPr txBox="1"/>
          <p:nvPr/>
        </p:nvSpPr>
        <p:spPr>
          <a:xfrm>
            <a:off x="900331" y="1997612"/>
            <a:ext cx="9622303" cy="2677656"/>
          </a:xfrm>
          <a:prstGeom prst="rect">
            <a:avLst/>
          </a:prstGeom>
          <a:noFill/>
        </p:spPr>
        <p:txBody>
          <a:bodyPr wrap="square" rtlCol="0">
            <a:spAutoFit/>
          </a:bodyPr>
          <a:lstStyle/>
          <a:p>
            <a:pPr marL="285750" indent="-285750">
              <a:buFont typeface="Wingdings" panose="05000000000000000000" pitchFamily="2" charset="2"/>
              <a:buChar char="Ø"/>
            </a:pPr>
            <a:r>
              <a:rPr lang="en-GB" sz="2400" b="1" dirty="0"/>
              <a:t>OPERATING SYSTEM          :  WINDOWS 10</a:t>
            </a:r>
          </a:p>
          <a:p>
            <a:pPr marL="285750" indent="-285750">
              <a:buFont typeface="Wingdings" panose="05000000000000000000" pitchFamily="2" charset="2"/>
              <a:buChar char="Ø"/>
            </a:pPr>
            <a:r>
              <a:rPr lang="en-GB" sz="2400" b="1" dirty="0"/>
              <a:t>CODING LANGUAGES        :   JAVASCRIPT AND TYPESCRIPT</a:t>
            </a:r>
          </a:p>
          <a:p>
            <a:pPr marL="285750" indent="-285750">
              <a:buFont typeface="Wingdings" panose="05000000000000000000" pitchFamily="2" charset="2"/>
              <a:buChar char="Ø"/>
            </a:pPr>
            <a:r>
              <a:rPr lang="en-GB" sz="2400" b="1" dirty="0"/>
              <a:t>FRONT-END                         :  REACT , VITE , NEXTJS , REDUX</a:t>
            </a:r>
          </a:p>
          <a:p>
            <a:pPr marL="285750" indent="-285750">
              <a:buFont typeface="Wingdings" panose="05000000000000000000" pitchFamily="2" charset="2"/>
              <a:buChar char="Ø"/>
            </a:pPr>
            <a:r>
              <a:rPr lang="en-GB" sz="2400" b="1" dirty="0"/>
              <a:t>BACK-END                            :  NODE JS,EXPRESS JS , ZOD, ORM,TYPESCRIPT</a:t>
            </a:r>
          </a:p>
          <a:p>
            <a:pPr marL="285750" indent="-285750">
              <a:buFont typeface="Wingdings" panose="05000000000000000000" pitchFamily="2" charset="2"/>
              <a:buChar char="Ø"/>
            </a:pPr>
            <a:r>
              <a:rPr lang="en-GB" sz="2400" b="1" dirty="0"/>
              <a:t>DESIGNING                          :  HTML,CSS,TAILWIND</a:t>
            </a:r>
          </a:p>
          <a:p>
            <a:pPr marL="285750" indent="-285750">
              <a:buFont typeface="Wingdings" panose="05000000000000000000" pitchFamily="2" charset="2"/>
              <a:buChar char="Ø"/>
            </a:pPr>
            <a:r>
              <a:rPr lang="en-GB" sz="2400" b="1" dirty="0"/>
              <a:t>DATABASE                            :  MONGODB AND POSTGRESQL</a:t>
            </a:r>
          </a:p>
          <a:p>
            <a:pPr marL="285750" indent="-285750">
              <a:buFont typeface="Wingdings" panose="05000000000000000000" pitchFamily="2" charset="2"/>
              <a:buChar char="Ø"/>
            </a:pPr>
            <a:r>
              <a:rPr lang="en-GB" sz="2400" b="1" dirty="0"/>
              <a:t>OTHERS                                :  GIT , GITHUB </a:t>
            </a:r>
            <a:endParaRPr lang="en-IN" sz="2400" b="1" dirty="0"/>
          </a:p>
        </p:txBody>
      </p:sp>
    </p:spTree>
    <p:extLst>
      <p:ext uri="{BB962C8B-B14F-4D97-AF65-F5344CB8AC3E}">
        <p14:creationId xmlns:p14="http://schemas.microsoft.com/office/powerpoint/2010/main" val="2793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0C9864-430D-29EE-35B1-AD75A47735FB}"/>
              </a:ext>
            </a:extLst>
          </p:cNvPr>
          <p:cNvSpPr txBox="1"/>
          <p:nvPr/>
        </p:nvSpPr>
        <p:spPr>
          <a:xfrm>
            <a:off x="1026942" y="422031"/>
            <a:ext cx="7920110" cy="923330"/>
          </a:xfrm>
          <a:prstGeom prst="rect">
            <a:avLst/>
          </a:prstGeom>
          <a:noFill/>
        </p:spPr>
        <p:txBody>
          <a:bodyPr wrap="square" rtlCol="0">
            <a:spAutoFit/>
          </a:bodyPr>
          <a:lstStyle/>
          <a:p>
            <a:r>
              <a:rPr lang="en-GB" sz="5400" b="1" dirty="0"/>
              <a:t>USE CASE UML DIAGRAM</a:t>
            </a:r>
            <a:endParaRPr lang="en-IN" sz="5400" b="1" dirty="0"/>
          </a:p>
        </p:txBody>
      </p:sp>
      <p:pic>
        <p:nvPicPr>
          <p:cNvPr id="4" name="Picture 3">
            <a:extLst>
              <a:ext uri="{FF2B5EF4-FFF2-40B4-BE49-F238E27FC236}">
                <a16:creationId xmlns:a16="http://schemas.microsoft.com/office/drawing/2014/main" id="{29AF98E3-EF4C-2936-DE6A-B3110A831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942" y="1563158"/>
            <a:ext cx="8384344" cy="5173099"/>
          </a:xfrm>
          <a:prstGeom prst="rect">
            <a:avLst/>
          </a:prstGeom>
        </p:spPr>
      </p:pic>
    </p:spTree>
    <p:extLst>
      <p:ext uri="{BB962C8B-B14F-4D97-AF65-F5344CB8AC3E}">
        <p14:creationId xmlns:p14="http://schemas.microsoft.com/office/powerpoint/2010/main" val="219436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2E546-A9A5-863F-EA31-768597746D1A}"/>
              </a:ext>
            </a:extLst>
          </p:cNvPr>
          <p:cNvSpPr txBox="1"/>
          <p:nvPr/>
        </p:nvSpPr>
        <p:spPr>
          <a:xfrm>
            <a:off x="1026941" y="407963"/>
            <a:ext cx="7441809" cy="923330"/>
          </a:xfrm>
          <a:prstGeom prst="rect">
            <a:avLst/>
          </a:prstGeom>
          <a:noFill/>
        </p:spPr>
        <p:txBody>
          <a:bodyPr wrap="square" rtlCol="0">
            <a:spAutoFit/>
          </a:bodyPr>
          <a:lstStyle/>
          <a:p>
            <a:r>
              <a:rPr lang="en-GB" sz="5400" b="1" dirty="0"/>
              <a:t>UML ACTIVITY DIAGRAM</a:t>
            </a:r>
            <a:endParaRPr lang="en-IN" sz="5400" b="1" dirty="0"/>
          </a:p>
        </p:txBody>
      </p:sp>
      <p:pic>
        <p:nvPicPr>
          <p:cNvPr id="5" name="Picture 4">
            <a:extLst>
              <a:ext uri="{FF2B5EF4-FFF2-40B4-BE49-F238E27FC236}">
                <a16:creationId xmlns:a16="http://schemas.microsoft.com/office/drawing/2014/main" id="{D5A9B817-554E-2A3F-7F44-115475113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942" y="1331293"/>
            <a:ext cx="8754697" cy="5382376"/>
          </a:xfrm>
          <a:prstGeom prst="rect">
            <a:avLst/>
          </a:prstGeom>
        </p:spPr>
      </p:pic>
    </p:spTree>
    <p:extLst>
      <p:ext uri="{BB962C8B-B14F-4D97-AF65-F5344CB8AC3E}">
        <p14:creationId xmlns:p14="http://schemas.microsoft.com/office/powerpoint/2010/main" val="143999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30" y="352241"/>
            <a:ext cx="6752492" cy="923330"/>
          </a:xfrm>
          <a:prstGeom prst="rect">
            <a:avLst/>
          </a:prstGeom>
          <a:noFill/>
        </p:spPr>
        <p:txBody>
          <a:bodyPr wrap="square" rtlCol="0">
            <a:spAutoFit/>
          </a:bodyPr>
          <a:lstStyle/>
          <a:p>
            <a:r>
              <a:rPr lang="en-GB" sz="5400" b="1" dirty="0"/>
              <a:t>UML CLASS DIAGRAM</a:t>
            </a:r>
            <a:endParaRPr lang="en-IN" sz="5400" b="1" dirty="0"/>
          </a:p>
        </p:txBody>
      </p:sp>
      <p:pic>
        <p:nvPicPr>
          <p:cNvPr id="4" name="Picture 3">
            <a:extLst>
              <a:ext uri="{FF2B5EF4-FFF2-40B4-BE49-F238E27FC236}">
                <a16:creationId xmlns:a16="http://schemas.microsoft.com/office/drawing/2014/main" id="{B3393603-6345-545D-2795-48B680ADF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30" y="1275571"/>
            <a:ext cx="9115864" cy="5582429"/>
          </a:xfrm>
          <a:prstGeom prst="rect">
            <a:avLst/>
          </a:prstGeom>
        </p:spPr>
      </p:pic>
    </p:spTree>
    <p:extLst>
      <p:ext uri="{BB962C8B-B14F-4D97-AF65-F5344CB8AC3E}">
        <p14:creationId xmlns:p14="http://schemas.microsoft.com/office/powerpoint/2010/main" val="276524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9" y="352241"/>
            <a:ext cx="8792308" cy="923330"/>
          </a:xfrm>
          <a:prstGeom prst="rect">
            <a:avLst/>
          </a:prstGeom>
          <a:noFill/>
        </p:spPr>
        <p:txBody>
          <a:bodyPr wrap="square" rtlCol="0">
            <a:spAutoFit/>
          </a:bodyPr>
          <a:lstStyle/>
          <a:p>
            <a:r>
              <a:rPr lang="en-GB" sz="5400" b="1" dirty="0"/>
              <a:t>UML COMPONENT DIAGRAM</a:t>
            </a:r>
            <a:endParaRPr lang="en-IN" sz="5400" b="1" dirty="0"/>
          </a:p>
        </p:txBody>
      </p:sp>
      <p:pic>
        <p:nvPicPr>
          <p:cNvPr id="5" name="Picture 4">
            <a:extLst>
              <a:ext uri="{FF2B5EF4-FFF2-40B4-BE49-F238E27FC236}">
                <a16:creationId xmlns:a16="http://schemas.microsoft.com/office/drawing/2014/main" id="{DB85E475-9021-F6FB-5BE9-A4DB0C07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30" y="1180098"/>
            <a:ext cx="9017390" cy="5677902"/>
          </a:xfrm>
          <a:prstGeom prst="rect">
            <a:avLst/>
          </a:prstGeom>
        </p:spPr>
      </p:pic>
    </p:spTree>
    <p:extLst>
      <p:ext uri="{BB962C8B-B14F-4D97-AF65-F5344CB8AC3E}">
        <p14:creationId xmlns:p14="http://schemas.microsoft.com/office/powerpoint/2010/main" val="195275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501ED-6B29-7B02-AE34-930E80229CE6}"/>
              </a:ext>
            </a:extLst>
          </p:cNvPr>
          <p:cNvSpPr txBox="1"/>
          <p:nvPr/>
        </p:nvSpPr>
        <p:spPr>
          <a:xfrm>
            <a:off x="858129" y="352241"/>
            <a:ext cx="8792308" cy="923330"/>
          </a:xfrm>
          <a:prstGeom prst="rect">
            <a:avLst/>
          </a:prstGeom>
          <a:noFill/>
        </p:spPr>
        <p:txBody>
          <a:bodyPr wrap="square" rtlCol="0">
            <a:spAutoFit/>
          </a:bodyPr>
          <a:lstStyle/>
          <a:p>
            <a:r>
              <a:rPr lang="en-GB" sz="5400" b="1" dirty="0"/>
              <a:t>UML SEQUENCE DIAGRAM</a:t>
            </a:r>
            <a:endParaRPr lang="en-IN" sz="5400" b="1" dirty="0"/>
          </a:p>
        </p:txBody>
      </p:sp>
      <p:pic>
        <p:nvPicPr>
          <p:cNvPr id="4" name="Picture 3">
            <a:extLst>
              <a:ext uri="{FF2B5EF4-FFF2-40B4-BE49-F238E27FC236}">
                <a16:creationId xmlns:a16="http://schemas.microsoft.com/office/drawing/2014/main" id="{A38BE001-2E40-0BDF-3D9F-951A88B39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750" y="1275571"/>
            <a:ext cx="8792308" cy="5420481"/>
          </a:xfrm>
          <a:prstGeom prst="rect">
            <a:avLst/>
          </a:prstGeom>
        </p:spPr>
      </p:pic>
    </p:spTree>
    <p:extLst>
      <p:ext uri="{BB962C8B-B14F-4D97-AF65-F5344CB8AC3E}">
        <p14:creationId xmlns:p14="http://schemas.microsoft.com/office/powerpoint/2010/main" val="470432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332</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sahu</dc:creator>
  <cp:lastModifiedBy>ganesh sahu</cp:lastModifiedBy>
  <cp:revision>1</cp:revision>
  <dcterms:created xsi:type="dcterms:W3CDTF">2024-06-30T16:03:49Z</dcterms:created>
  <dcterms:modified xsi:type="dcterms:W3CDTF">2024-06-30T17:35:03Z</dcterms:modified>
</cp:coreProperties>
</file>