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58" r:id="rId5"/>
    <p:sldId id="259" r:id="rId6"/>
    <p:sldId id="260" r:id="rId7"/>
    <p:sldId id="261" r:id="rId8"/>
    <p:sldId id="262" r:id="rId9"/>
    <p:sldId id="263" r:id="rId10"/>
    <p:sldId id="264" r:id="rId11"/>
    <p:sldId id="265" r:id="rId12"/>
    <p:sldId id="266" r:id="rId13"/>
    <p:sldId id="267" r:id="rId14"/>
    <p:sldId id="268" r:id="rId15"/>
    <p:sldId id="279" r:id="rId16"/>
    <p:sldId id="280" r:id="rId17"/>
    <p:sldId id="270" r:id="rId18"/>
    <p:sldId id="271" r:id="rId19"/>
    <p:sldId id="272" r:id="rId20"/>
    <p:sldId id="273" r:id="rId21"/>
    <p:sldId id="274" r:id="rId22"/>
    <p:sldId id="275" r:id="rId23"/>
    <p:sldId id="276" r:id="rId24"/>
    <p:sldId id="277" r:id="rId25"/>
    <p:sldId id="278"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EFF8"/>
    <a:srgbClr val="92E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6BCC-5FB3-F4CB-1201-853A1A4D9C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5FB03-19C9-1137-BD19-A44E27AC3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76F8CE-70B6-F873-E26A-C6DCB12ACC66}"/>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5" name="Footer Placeholder 4">
            <a:extLst>
              <a:ext uri="{FF2B5EF4-FFF2-40B4-BE49-F238E27FC236}">
                <a16:creationId xmlns:a16="http://schemas.microsoft.com/office/drawing/2014/main" id="{84F513D7-6DBF-CA75-7392-A7E6D7B74B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B5809-5A68-74A6-3976-47318B53689E}"/>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316587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5E83-9491-F852-FDC4-ACEBDBD457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955AC2-AFEC-5DE0-17D2-4DE08C782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24B85-E0AA-24A9-BC67-B11A06DE49B5}"/>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5" name="Footer Placeholder 4">
            <a:extLst>
              <a:ext uri="{FF2B5EF4-FFF2-40B4-BE49-F238E27FC236}">
                <a16:creationId xmlns:a16="http://schemas.microsoft.com/office/drawing/2014/main" id="{E3DD2581-45FA-98B6-1697-6158C1924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7DBEA-368F-E5ED-449A-7EF109EA297F}"/>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109948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4850C-6783-BDB5-25A9-53997803AF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31973-F82C-861F-BBE8-D57503ECDC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B3588-815B-9CD2-716B-D260C0CFE623}"/>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5" name="Footer Placeholder 4">
            <a:extLst>
              <a:ext uri="{FF2B5EF4-FFF2-40B4-BE49-F238E27FC236}">
                <a16:creationId xmlns:a16="http://schemas.microsoft.com/office/drawing/2014/main" id="{3AE5D409-227A-30F9-41E0-F75935649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20E1B-03FD-D019-4EB4-CEA29CCECCBE}"/>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407356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0B79-46B7-FAD0-5183-A2EB5567C7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4B19D7-D458-0BFB-F879-1DFBF14B1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1D72C-E9C9-3174-023D-A944451E8A7F}"/>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5" name="Footer Placeholder 4">
            <a:extLst>
              <a:ext uri="{FF2B5EF4-FFF2-40B4-BE49-F238E27FC236}">
                <a16:creationId xmlns:a16="http://schemas.microsoft.com/office/drawing/2014/main" id="{4D31E6E2-CA43-07E5-895B-F6DD791F0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71147-9BC5-CAD7-B4D9-D0A2F92536E8}"/>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207138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08F3-15EB-62B1-CAA2-9B7437823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73D5AA-9469-25C2-DA5D-A954B380D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ED764-8127-14B7-4A58-8E08C7E84C72}"/>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5" name="Footer Placeholder 4">
            <a:extLst>
              <a:ext uri="{FF2B5EF4-FFF2-40B4-BE49-F238E27FC236}">
                <a16:creationId xmlns:a16="http://schemas.microsoft.com/office/drawing/2014/main" id="{12DE5FDE-E951-7766-E0A4-3819E2CDA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3DBF2-51BC-AE29-2625-789A32D32E62}"/>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66824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DB1B-7530-8E93-8622-8991D8CDE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3B2194-15D7-57D2-FEBC-3D374D194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4FDE31-CAD4-D081-1138-26E88C12D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FE79AD-1E4E-CE1A-3E2D-0C3F3423BB3F}"/>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6" name="Footer Placeholder 5">
            <a:extLst>
              <a:ext uri="{FF2B5EF4-FFF2-40B4-BE49-F238E27FC236}">
                <a16:creationId xmlns:a16="http://schemas.microsoft.com/office/drawing/2014/main" id="{411F335D-1D93-EB0F-B3F3-B62A3D97B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897B5-9C88-C665-E0E7-6CF2F3A856D5}"/>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83016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B343-0C34-DD7E-5696-1A11F1D059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D022A-C268-D06C-3771-C748048C6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F7E64-EE57-AE89-4341-B9D3708FAC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153BD5-5760-1E0B-771D-50DA9D948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CD302-18EC-1EE4-3EC2-8D7AC3E55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437A24-CE86-784B-FAD2-56A0CEE3A392}"/>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8" name="Footer Placeholder 7">
            <a:extLst>
              <a:ext uri="{FF2B5EF4-FFF2-40B4-BE49-F238E27FC236}">
                <a16:creationId xmlns:a16="http://schemas.microsoft.com/office/drawing/2014/main" id="{7E369151-E36C-E253-D341-545D9B1A11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F93C5-5A8E-2BB3-2DE8-67BAABCE1D53}"/>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271507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3C35-16D0-FA76-3E70-A012225282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B2CC5-50F5-C6CD-4F18-AC0084359BD5}"/>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4" name="Footer Placeholder 3">
            <a:extLst>
              <a:ext uri="{FF2B5EF4-FFF2-40B4-BE49-F238E27FC236}">
                <a16:creationId xmlns:a16="http://schemas.microsoft.com/office/drawing/2014/main" id="{758FEAC0-1FDA-C158-5F38-689C3D91A7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BD4103-948F-9DF0-19CB-EA4D8FFAB8EF}"/>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9196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C9E3C-BC37-F608-DF13-A17D85C5016F}"/>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3" name="Footer Placeholder 2">
            <a:extLst>
              <a:ext uri="{FF2B5EF4-FFF2-40B4-BE49-F238E27FC236}">
                <a16:creationId xmlns:a16="http://schemas.microsoft.com/office/drawing/2014/main" id="{CF125D71-C8FD-EE00-AAFB-0BF89B45F1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886E6B-7FF7-EF4F-CD99-AD15AD480A31}"/>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84782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93B9-BBDF-83E2-4734-02670F744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D9567-F973-7C9D-ADED-D4044A780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B8812E-B49C-1464-F887-6752085A6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0F9FF-EFB5-5BF0-5241-EB56373B973E}"/>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6" name="Footer Placeholder 5">
            <a:extLst>
              <a:ext uri="{FF2B5EF4-FFF2-40B4-BE49-F238E27FC236}">
                <a16:creationId xmlns:a16="http://schemas.microsoft.com/office/drawing/2014/main" id="{339A5E26-55DC-5146-9EBD-7FE6D257BF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6963E-1530-1EDD-E952-3A16F57EF212}"/>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403865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4282-DE36-7D57-D354-E0DFAF9E6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A80E0-A1CC-9136-6308-9BB0F4544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AFFE8F-8DB9-62C6-A567-224CC8930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322E0-1E5C-B8D4-F27E-698F50355EF0}"/>
              </a:ext>
            </a:extLst>
          </p:cNvPr>
          <p:cNvSpPr>
            <a:spLocks noGrp="1"/>
          </p:cNvSpPr>
          <p:nvPr>
            <p:ph type="dt" sz="half" idx="10"/>
          </p:nvPr>
        </p:nvSpPr>
        <p:spPr/>
        <p:txBody>
          <a:bodyPr/>
          <a:lstStyle/>
          <a:p>
            <a:fld id="{18541F80-B7BA-402A-B8A6-8B26A63821BF}" type="datetimeFigureOut">
              <a:rPr lang="en-IN" smtClean="0"/>
              <a:t>04-08-2024</a:t>
            </a:fld>
            <a:endParaRPr lang="en-IN"/>
          </a:p>
        </p:txBody>
      </p:sp>
      <p:sp>
        <p:nvSpPr>
          <p:cNvPr id="6" name="Footer Placeholder 5">
            <a:extLst>
              <a:ext uri="{FF2B5EF4-FFF2-40B4-BE49-F238E27FC236}">
                <a16:creationId xmlns:a16="http://schemas.microsoft.com/office/drawing/2014/main" id="{1FE8A857-414E-498B-630D-D1E199323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C9D173-2F53-D5BC-3640-5C3EB4F9C856}"/>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27087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9C3C2-1A8E-775F-F320-E251F5D88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DB5EB2-FA77-6CDD-04D7-2431FD251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6C3B8-3DE6-4E91-A2A6-3A21B55CF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41F80-B7BA-402A-B8A6-8B26A63821BF}" type="datetimeFigureOut">
              <a:rPr lang="en-IN" smtClean="0"/>
              <a:t>04-08-2024</a:t>
            </a:fld>
            <a:endParaRPr lang="en-IN"/>
          </a:p>
        </p:txBody>
      </p:sp>
      <p:sp>
        <p:nvSpPr>
          <p:cNvPr id="5" name="Footer Placeholder 4">
            <a:extLst>
              <a:ext uri="{FF2B5EF4-FFF2-40B4-BE49-F238E27FC236}">
                <a16:creationId xmlns:a16="http://schemas.microsoft.com/office/drawing/2014/main" id="{285EB650-E3E6-F406-B337-B358E0EA1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BDABBA-AEF8-7455-7516-EF07E99E0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1D758-86A2-4C34-809D-8DC812EF4AB4}" type="slidenum">
              <a:rPr lang="en-IN" smtClean="0"/>
              <a:t>‹#›</a:t>
            </a:fld>
            <a:endParaRPr lang="en-IN"/>
          </a:p>
        </p:txBody>
      </p:sp>
    </p:spTree>
    <p:extLst>
      <p:ext uri="{BB962C8B-B14F-4D97-AF65-F5344CB8AC3E}">
        <p14:creationId xmlns:p14="http://schemas.microsoft.com/office/powerpoint/2010/main" val="383855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EE909-D27D-6C87-FBBE-3BD5338D6BA9}"/>
              </a:ext>
            </a:extLst>
          </p:cNvPr>
          <p:cNvSpPr txBox="1"/>
          <p:nvPr/>
        </p:nvSpPr>
        <p:spPr>
          <a:xfrm>
            <a:off x="1195753" y="1716258"/>
            <a:ext cx="8271804" cy="2862322"/>
          </a:xfrm>
          <a:prstGeom prst="rect">
            <a:avLst/>
          </a:prstGeom>
          <a:noFill/>
        </p:spPr>
        <p:txBody>
          <a:bodyPr wrap="square" rtlCol="0">
            <a:spAutoFit/>
          </a:bodyPr>
          <a:lstStyle/>
          <a:p>
            <a:r>
              <a:rPr lang="en-GB" sz="6000" b="1" dirty="0"/>
              <a:t>Enhancing Coffee Shopping Experience with Web Technologies.</a:t>
            </a:r>
          </a:p>
        </p:txBody>
      </p:sp>
      <p:sp>
        <p:nvSpPr>
          <p:cNvPr id="5" name="TextBox 4">
            <a:extLst>
              <a:ext uri="{FF2B5EF4-FFF2-40B4-BE49-F238E27FC236}">
                <a16:creationId xmlns:a16="http://schemas.microsoft.com/office/drawing/2014/main" id="{6E1849DB-7BD4-337B-C0D1-A973A7121EEA}"/>
              </a:ext>
            </a:extLst>
          </p:cNvPr>
          <p:cNvSpPr txBox="1"/>
          <p:nvPr/>
        </p:nvSpPr>
        <p:spPr>
          <a:xfrm>
            <a:off x="1195752" y="4578580"/>
            <a:ext cx="6064857" cy="1138773"/>
          </a:xfrm>
          <a:prstGeom prst="rect">
            <a:avLst/>
          </a:prstGeom>
          <a:noFill/>
        </p:spPr>
        <p:txBody>
          <a:bodyPr wrap="square" rtlCol="0">
            <a:spAutoFit/>
          </a:bodyPr>
          <a:lstStyle/>
          <a:p>
            <a:r>
              <a:rPr lang="en-GB" sz="2800" b="1" dirty="0"/>
              <a:t>PROJECT GUIDE:- MR. P RAMPRASAD</a:t>
            </a:r>
          </a:p>
          <a:p>
            <a:endParaRPr lang="en-GB" sz="2000" b="1" dirty="0"/>
          </a:p>
          <a:p>
            <a:r>
              <a:rPr lang="en-GB" sz="2000" b="1" dirty="0"/>
              <a:t>Submission by:-Ganesh Sahu (2129-22-862-11) </a:t>
            </a:r>
            <a:endParaRPr lang="en-IN" sz="2000" b="1" dirty="0"/>
          </a:p>
        </p:txBody>
      </p:sp>
      <p:pic>
        <p:nvPicPr>
          <p:cNvPr id="3" name="Picture 2">
            <a:extLst>
              <a:ext uri="{FF2B5EF4-FFF2-40B4-BE49-F238E27FC236}">
                <a16:creationId xmlns:a16="http://schemas.microsoft.com/office/drawing/2014/main" id="{7F163C78-4B23-747B-871A-60BC6A7BD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91" y="830119"/>
            <a:ext cx="886139" cy="886139"/>
          </a:xfrm>
          <a:prstGeom prst="rect">
            <a:avLst/>
          </a:prstGeom>
        </p:spPr>
      </p:pic>
      <p:sp>
        <p:nvSpPr>
          <p:cNvPr id="6" name="TextBox 5">
            <a:extLst>
              <a:ext uri="{FF2B5EF4-FFF2-40B4-BE49-F238E27FC236}">
                <a16:creationId xmlns:a16="http://schemas.microsoft.com/office/drawing/2014/main" id="{B8A12F4D-0C4B-813E-3CD5-051854982131}"/>
              </a:ext>
            </a:extLst>
          </p:cNvPr>
          <p:cNvSpPr txBox="1"/>
          <p:nvPr/>
        </p:nvSpPr>
        <p:spPr>
          <a:xfrm>
            <a:off x="2402006" y="930969"/>
            <a:ext cx="3916907" cy="830997"/>
          </a:xfrm>
          <a:prstGeom prst="rect">
            <a:avLst/>
          </a:prstGeom>
          <a:noFill/>
        </p:spPr>
        <p:txBody>
          <a:bodyPr wrap="square" rtlCol="0">
            <a:spAutoFit/>
          </a:bodyPr>
          <a:lstStyle/>
          <a:p>
            <a:r>
              <a:rPr lang="en-GB" sz="2400" b="1" dirty="0"/>
              <a:t>AURORAS PG COLLEGE,NAMPALLY</a:t>
            </a:r>
            <a:endParaRPr lang="en-IN" sz="2400" b="1" dirty="0"/>
          </a:p>
        </p:txBody>
      </p:sp>
    </p:spTree>
    <p:extLst>
      <p:ext uri="{BB962C8B-B14F-4D97-AF65-F5344CB8AC3E}">
        <p14:creationId xmlns:p14="http://schemas.microsoft.com/office/powerpoint/2010/main" val="295663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923330"/>
          </a:xfrm>
          <a:prstGeom prst="rect">
            <a:avLst/>
          </a:prstGeom>
          <a:noFill/>
        </p:spPr>
        <p:txBody>
          <a:bodyPr wrap="square" rtlCol="0">
            <a:spAutoFit/>
          </a:bodyPr>
          <a:lstStyle/>
          <a:p>
            <a:r>
              <a:rPr lang="en-GB" sz="5400" b="1" dirty="0"/>
              <a:t>UML SEQUENCE DIAGRAM</a:t>
            </a:r>
            <a:endParaRPr lang="en-IN" sz="5400" b="1" dirty="0"/>
          </a:p>
        </p:txBody>
      </p:sp>
      <p:pic>
        <p:nvPicPr>
          <p:cNvPr id="4" name="Picture 3">
            <a:extLst>
              <a:ext uri="{FF2B5EF4-FFF2-40B4-BE49-F238E27FC236}">
                <a16:creationId xmlns:a16="http://schemas.microsoft.com/office/drawing/2014/main" id="{A38BE001-2E40-0BDF-3D9F-951A88B39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50" y="1275571"/>
            <a:ext cx="8792308" cy="5420481"/>
          </a:xfrm>
          <a:prstGeom prst="rect">
            <a:avLst/>
          </a:prstGeom>
        </p:spPr>
      </p:pic>
    </p:spTree>
    <p:extLst>
      <p:ext uri="{BB962C8B-B14F-4D97-AF65-F5344CB8AC3E}">
        <p14:creationId xmlns:p14="http://schemas.microsoft.com/office/powerpoint/2010/main" val="47043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923330"/>
          </a:xfrm>
          <a:prstGeom prst="rect">
            <a:avLst/>
          </a:prstGeom>
          <a:noFill/>
        </p:spPr>
        <p:txBody>
          <a:bodyPr wrap="square" rtlCol="0">
            <a:spAutoFit/>
          </a:bodyPr>
          <a:lstStyle/>
          <a:p>
            <a:r>
              <a:rPr lang="en-GB" sz="5400" b="1" dirty="0"/>
              <a:t>USER FLOW DIAGRAM IN UI</a:t>
            </a:r>
            <a:endParaRPr lang="en-IN" sz="5400" b="1" dirty="0"/>
          </a:p>
        </p:txBody>
      </p:sp>
      <p:pic>
        <p:nvPicPr>
          <p:cNvPr id="5" name="Picture 4">
            <a:extLst>
              <a:ext uri="{FF2B5EF4-FFF2-40B4-BE49-F238E27FC236}">
                <a16:creationId xmlns:a16="http://schemas.microsoft.com/office/drawing/2014/main" id="{AF5C4526-E4E8-3833-12E9-014DB0C9D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8" y="1275571"/>
            <a:ext cx="9465659" cy="5373859"/>
          </a:xfrm>
          <a:prstGeom prst="rect">
            <a:avLst/>
          </a:prstGeom>
        </p:spPr>
      </p:pic>
    </p:spTree>
    <p:extLst>
      <p:ext uri="{BB962C8B-B14F-4D97-AF65-F5344CB8AC3E}">
        <p14:creationId xmlns:p14="http://schemas.microsoft.com/office/powerpoint/2010/main" val="48643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1754326"/>
          </a:xfrm>
          <a:prstGeom prst="rect">
            <a:avLst/>
          </a:prstGeom>
          <a:noFill/>
        </p:spPr>
        <p:txBody>
          <a:bodyPr wrap="square" rtlCol="0">
            <a:spAutoFit/>
          </a:bodyPr>
          <a:lstStyle/>
          <a:p>
            <a:r>
              <a:rPr lang="en-GB" sz="5400" b="1" dirty="0"/>
              <a:t>USER AUTHENTICATION SEQUENCE DIAGRAM </a:t>
            </a:r>
            <a:endParaRPr lang="en-IN" sz="5400" b="1" dirty="0"/>
          </a:p>
        </p:txBody>
      </p:sp>
      <p:pic>
        <p:nvPicPr>
          <p:cNvPr id="4" name="Picture 3">
            <a:extLst>
              <a:ext uri="{FF2B5EF4-FFF2-40B4-BE49-F238E27FC236}">
                <a16:creationId xmlns:a16="http://schemas.microsoft.com/office/drawing/2014/main" id="{95662CF4-1F06-29E6-D904-1ADC70B15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29" y="2106567"/>
            <a:ext cx="6726166" cy="4632860"/>
          </a:xfrm>
          <a:prstGeom prst="rect">
            <a:avLst/>
          </a:prstGeom>
        </p:spPr>
      </p:pic>
    </p:spTree>
    <p:extLst>
      <p:ext uri="{BB962C8B-B14F-4D97-AF65-F5344CB8AC3E}">
        <p14:creationId xmlns:p14="http://schemas.microsoft.com/office/powerpoint/2010/main" val="95763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ADD TO CART SEQUENCE DIAGRAM </a:t>
            </a:r>
            <a:endParaRPr lang="en-IN" sz="5400" b="1" dirty="0"/>
          </a:p>
        </p:txBody>
      </p:sp>
      <p:pic>
        <p:nvPicPr>
          <p:cNvPr id="5" name="Picture 4">
            <a:extLst>
              <a:ext uri="{FF2B5EF4-FFF2-40B4-BE49-F238E27FC236}">
                <a16:creationId xmlns:a16="http://schemas.microsoft.com/office/drawing/2014/main" id="{A42C5846-CB61-70C6-D30B-1A7BE945B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28" y="1275571"/>
            <a:ext cx="10386414" cy="5230188"/>
          </a:xfrm>
          <a:prstGeom prst="rect">
            <a:avLst/>
          </a:prstGeom>
        </p:spPr>
      </p:pic>
    </p:spTree>
    <p:extLst>
      <p:ext uri="{BB962C8B-B14F-4D97-AF65-F5344CB8AC3E}">
        <p14:creationId xmlns:p14="http://schemas.microsoft.com/office/powerpoint/2010/main" val="310837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ER DIAGRAM </a:t>
            </a:r>
            <a:endParaRPr lang="en-IN" sz="5400" b="1" dirty="0"/>
          </a:p>
        </p:txBody>
      </p:sp>
      <p:pic>
        <p:nvPicPr>
          <p:cNvPr id="4" name="Picture 3">
            <a:extLst>
              <a:ext uri="{FF2B5EF4-FFF2-40B4-BE49-F238E27FC236}">
                <a16:creationId xmlns:a16="http://schemas.microsoft.com/office/drawing/2014/main" id="{91E16713-CDAC-B4FF-F34D-9169A1C80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223" y="1275571"/>
            <a:ext cx="9535538" cy="5370894"/>
          </a:xfrm>
          <a:prstGeom prst="rect">
            <a:avLst/>
          </a:prstGeom>
        </p:spPr>
      </p:pic>
    </p:spTree>
    <p:extLst>
      <p:ext uri="{BB962C8B-B14F-4D97-AF65-F5344CB8AC3E}">
        <p14:creationId xmlns:p14="http://schemas.microsoft.com/office/powerpoint/2010/main" val="394179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PROJECT STRUCTURE </a:t>
            </a:r>
            <a:endParaRPr lang="en-IN" sz="5400" b="1" dirty="0"/>
          </a:p>
        </p:txBody>
      </p:sp>
      <p:pic>
        <p:nvPicPr>
          <p:cNvPr id="5" name="Picture 4">
            <a:extLst>
              <a:ext uri="{FF2B5EF4-FFF2-40B4-BE49-F238E27FC236}">
                <a16:creationId xmlns:a16="http://schemas.microsoft.com/office/drawing/2014/main" id="{BA114F27-12D2-FBD8-2864-9884C9186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28" y="3920576"/>
            <a:ext cx="2924583" cy="2534004"/>
          </a:xfrm>
          <a:prstGeom prst="rect">
            <a:avLst/>
          </a:prstGeom>
        </p:spPr>
      </p:pic>
      <p:pic>
        <p:nvPicPr>
          <p:cNvPr id="7" name="Picture 6">
            <a:extLst>
              <a:ext uri="{FF2B5EF4-FFF2-40B4-BE49-F238E27FC236}">
                <a16:creationId xmlns:a16="http://schemas.microsoft.com/office/drawing/2014/main" id="{F5C5A725-AC8E-0478-1402-C86351EF7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419" y="1609226"/>
            <a:ext cx="2953162" cy="4896533"/>
          </a:xfrm>
          <a:prstGeom prst="rect">
            <a:avLst/>
          </a:prstGeom>
        </p:spPr>
      </p:pic>
      <p:pic>
        <p:nvPicPr>
          <p:cNvPr id="9" name="Picture 8">
            <a:extLst>
              <a:ext uri="{FF2B5EF4-FFF2-40B4-BE49-F238E27FC236}">
                <a16:creationId xmlns:a16="http://schemas.microsoft.com/office/drawing/2014/main" id="{869A80C0-76CD-EE00-BDEF-0CA67E210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473" y="1009067"/>
            <a:ext cx="2896004" cy="5496692"/>
          </a:xfrm>
          <a:prstGeom prst="rect">
            <a:avLst/>
          </a:prstGeom>
        </p:spPr>
      </p:pic>
    </p:spTree>
    <p:extLst>
      <p:ext uri="{BB962C8B-B14F-4D97-AF65-F5344CB8AC3E}">
        <p14:creationId xmlns:p14="http://schemas.microsoft.com/office/powerpoint/2010/main" val="1686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PROJECT STRUCTURE </a:t>
            </a:r>
            <a:endParaRPr lang="en-IN" sz="5400" b="1" dirty="0"/>
          </a:p>
        </p:txBody>
      </p:sp>
      <p:pic>
        <p:nvPicPr>
          <p:cNvPr id="4" name="Picture 3">
            <a:extLst>
              <a:ext uri="{FF2B5EF4-FFF2-40B4-BE49-F238E27FC236}">
                <a16:creationId xmlns:a16="http://schemas.microsoft.com/office/drawing/2014/main" id="{F23826FA-B0AA-C844-2E80-24BB7BABC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27" y="1341169"/>
            <a:ext cx="2976893" cy="5422500"/>
          </a:xfrm>
          <a:prstGeom prst="rect">
            <a:avLst/>
          </a:prstGeom>
        </p:spPr>
      </p:pic>
      <p:pic>
        <p:nvPicPr>
          <p:cNvPr id="7" name="Picture 6">
            <a:extLst>
              <a:ext uri="{FF2B5EF4-FFF2-40B4-BE49-F238E27FC236}">
                <a16:creationId xmlns:a16="http://schemas.microsoft.com/office/drawing/2014/main" id="{3249509E-BB3C-DA99-7ACF-4C52B8201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814" y="1605375"/>
            <a:ext cx="2525234" cy="5092696"/>
          </a:xfrm>
          <a:prstGeom prst="rect">
            <a:avLst/>
          </a:prstGeom>
        </p:spPr>
      </p:pic>
      <p:pic>
        <p:nvPicPr>
          <p:cNvPr id="9" name="Picture 8">
            <a:extLst>
              <a:ext uri="{FF2B5EF4-FFF2-40B4-BE49-F238E27FC236}">
                <a16:creationId xmlns:a16="http://schemas.microsoft.com/office/drawing/2014/main" id="{B8E84E60-E718-536B-3CDD-660A5AD15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6981" y="1406767"/>
            <a:ext cx="2649982" cy="5291304"/>
          </a:xfrm>
          <a:prstGeom prst="rect">
            <a:avLst/>
          </a:prstGeom>
        </p:spPr>
      </p:pic>
    </p:spTree>
    <p:extLst>
      <p:ext uri="{BB962C8B-B14F-4D97-AF65-F5344CB8AC3E}">
        <p14:creationId xmlns:p14="http://schemas.microsoft.com/office/powerpoint/2010/main" val="68392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9" name="Picture 8">
            <a:extLst>
              <a:ext uri="{FF2B5EF4-FFF2-40B4-BE49-F238E27FC236}">
                <a16:creationId xmlns:a16="http://schemas.microsoft.com/office/drawing/2014/main" id="{B0BDCC7A-49E4-BF72-B69A-67D9BBE15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323" y="1746469"/>
            <a:ext cx="5215638" cy="5015996"/>
          </a:xfrm>
          <a:prstGeom prst="rect">
            <a:avLst/>
          </a:prstGeom>
        </p:spPr>
      </p:pic>
      <p:pic>
        <p:nvPicPr>
          <p:cNvPr id="11" name="Picture 10">
            <a:extLst>
              <a:ext uri="{FF2B5EF4-FFF2-40B4-BE49-F238E27FC236}">
                <a16:creationId xmlns:a16="http://schemas.microsoft.com/office/drawing/2014/main" id="{5DB9AE0A-7190-AD0E-52E0-F4256E1EB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27" y="1746469"/>
            <a:ext cx="5392547" cy="4988106"/>
          </a:xfrm>
          <a:prstGeom prst="rect">
            <a:avLst/>
          </a:prstGeom>
        </p:spPr>
      </p:pic>
    </p:spTree>
    <p:extLst>
      <p:ext uri="{BB962C8B-B14F-4D97-AF65-F5344CB8AC3E}">
        <p14:creationId xmlns:p14="http://schemas.microsoft.com/office/powerpoint/2010/main" val="7643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2A65298F-7B48-553C-1EAC-4E19999D0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46" y="1724083"/>
            <a:ext cx="8504908" cy="4781676"/>
          </a:xfrm>
          <a:prstGeom prst="rect">
            <a:avLst/>
          </a:prstGeom>
        </p:spPr>
      </p:pic>
    </p:spTree>
    <p:extLst>
      <p:ext uri="{BB962C8B-B14F-4D97-AF65-F5344CB8AC3E}">
        <p14:creationId xmlns:p14="http://schemas.microsoft.com/office/powerpoint/2010/main" val="62265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96B1AF5C-81E8-CD7F-DD0A-5F560F641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710" y="1275571"/>
            <a:ext cx="9366995" cy="5266363"/>
          </a:xfrm>
          <a:prstGeom prst="rect">
            <a:avLst/>
          </a:prstGeom>
        </p:spPr>
      </p:pic>
    </p:spTree>
    <p:extLst>
      <p:ext uri="{BB962C8B-B14F-4D97-AF65-F5344CB8AC3E}">
        <p14:creationId xmlns:p14="http://schemas.microsoft.com/office/powerpoint/2010/main" val="347066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099EA-36DF-7B9C-F32D-5A095D93FBF1}"/>
              </a:ext>
            </a:extLst>
          </p:cNvPr>
          <p:cNvSpPr txBox="1"/>
          <p:nvPr/>
        </p:nvSpPr>
        <p:spPr>
          <a:xfrm>
            <a:off x="872197" y="745588"/>
            <a:ext cx="4982693" cy="923330"/>
          </a:xfrm>
          <a:prstGeom prst="rect">
            <a:avLst/>
          </a:prstGeom>
          <a:noFill/>
        </p:spPr>
        <p:txBody>
          <a:bodyPr wrap="square" rtlCol="0">
            <a:spAutoFit/>
          </a:bodyPr>
          <a:lstStyle/>
          <a:p>
            <a:r>
              <a:rPr lang="en-GB" sz="5400" b="1" dirty="0"/>
              <a:t>INTRODUCTION</a:t>
            </a:r>
            <a:endParaRPr lang="en-IN" sz="5400" b="1" dirty="0"/>
          </a:p>
        </p:txBody>
      </p:sp>
      <p:sp>
        <p:nvSpPr>
          <p:cNvPr id="3" name="TextBox 2">
            <a:extLst>
              <a:ext uri="{FF2B5EF4-FFF2-40B4-BE49-F238E27FC236}">
                <a16:creationId xmlns:a16="http://schemas.microsoft.com/office/drawing/2014/main" id="{CD76C4B4-AD01-DD7C-9AF8-BEFCAE5571AF}"/>
              </a:ext>
            </a:extLst>
          </p:cNvPr>
          <p:cNvSpPr txBox="1"/>
          <p:nvPr/>
        </p:nvSpPr>
        <p:spPr>
          <a:xfrm>
            <a:off x="872197" y="1913206"/>
            <a:ext cx="10607040" cy="3635547"/>
          </a:xfrm>
          <a:prstGeom prst="rect">
            <a:avLst/>
          </a:prstGeom>
          <a:noFill/>
        </p:spPr>
        <p:txBody>
          <a:bodyPr wrap="square" rtlCol="0">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“Enhancing Coffee Shopping Experience with Web Technologies” project is an advanced e-commerce platform meticulously designed to provide a superior and immersive shopping experience for coffee enthusiasts. This platform integrates state-of-the-art web technologies to ensure exceptional performance, scalability, and maintainability. The front-end development leverages React for a dynamic and responsive user interface, paired with Redux for efficient state management. The backend is robustly built using Node.js, and MongoDB is employed for scalable and flexible database management. The architecture is thoughtfully designed to facilitate seamless interactions between the front-end and back-end components, ensuring a smooth and responsive user experience. Key features of the platform include an extensive product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catalog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secure user authentication, a dynamic shopping cart with a streamlined checkout process, comprehensive order management, advanced search and filtering capabilities, and a responsive design that ensures optimal user experience across all devices. This project exemplifies the integration of modern web technologies to create a high-performance, user-friendly platform for coffee enthusiasts and sellers alike.</a:t>
            </a:r>
          </a:p>
        </p:txBody>
      </p:sp>
    </p:spTree>
    <p:extLst>
      <p:ext uri="{BB962C8B-B14F-4D97-AF65-F5344CB8AC3E}">
        <p14:creationId xmlns:p14="http://schemas.microsoft.com/office/powerpoint/2010/main" val="1280173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9C2B85BB-D356-4ACD-A071-D62AC224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248" y="1512351"/>
            <a:ext cx="8881504" cy="4993408"/>
          </a:xfrm>
          <a:prstGeom prst="rect">
            <a:avLst/>
          </a:prstGeom>
        </p:spPr>
      </p:pic>
    </p:spTree>
    <p:extLst>
      <p:ext uri="{BB962C8B-B14F-4D97-AF65-F5344CB8AC3E}">
        <p14:creationId xmlns:p14="http://schemas.microsoft.com/office/powerpoint/2010/main" val="1459035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BAA70A8F-5F08-A6C7-866E-893B06378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202" y="1785307"/>
            <a:ext cx="8396012" cy="4720452"/>
          </a:xfrm>
          <a:prstGeom prst="rect">
            <a:avLst/>
          </a:prstGeom>
        </p:spPr>
      </p:pic>
    </p:spTree>
    <p:extLst>
      <p:ext uri="{BB962C8B-B14F-4D97-AF65-F5344CB8AC3E}">
        <p14:creationId xmlns:p14="http://schemas.microsoft.com/office/powerpoint/2010/main" val="2266255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72BF5F1B-23D6-A4A1-E6EC-A49748A81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652" y="1386921"/>
            <a:ext cx="9731112" cy="5471079"/>
          </a:xfrm>
          <a:prstGeom prst="rect">
            <a:avLst/>
          </a:prstGeom>
        </p:spPr>
      </p:pic>
    </p:spTree>
    <p:extLst>
      <p:ext uri="{BB962C8B-B14F-4D97-AF65-F5344CB8AC3E}">
        <p14:creationId xmlns:p14="http://schemas.microsoft.com/office/powerpoint/2010/main" val="2620407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C33B0E0D-9A3D-956D-C4D5-E6DB008EE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397" y="1489280"/>
            <a:ext cx="9245622" cy="5198124"/>
          </a:xfrm>
          <a:prstGeom prst="rect">
            <a:avLst/>
          </a:prstGeom>
        </p:spPr>
      </p:pic>
    </p:spTree>
    <p:extLst>
      <p:ext uri="{BB962C8B-B14F-4D97-AF65-F5344CB8AC3E}">
        <p14:creationId xmlns:p14="http://schemas.microsoft.com/office/powerpoint/2010/main" val="3101721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C5ADD117-F33A-AF04-D479-2FE7E6637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397" y="1659876"/>
            <a:ext cx="9245622" cy="5198124"/>
          </a:xfrm>
          <a:prstGeom prst="rect">
            <a:avLst/>
          </a:prstGeom>
        </p:spPr>
      </p:pic>
    </p:spTree>
    <p:extLst>
      <p:ext uri="{BB962C8B-B14F-4D97-AF65-F5344CB8AC3E}">
        <p14:creationId xmlns:p14="http://schemas.microsoft.com/office/powerpoint/2010/main" val="145786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OUTPUT SCREENS</a:t>
            </a:r>
            <a:endParaRPr lang="en-IN" sz="5400" b="1" dirty="0"/>
          </a:p>
        </p:txBody>
      </p:sp>
      <p:pic>
        <p:nvPicPr>
          <p:cNvPr id="4" name="Picture 3">
            <a:extLst>
              <a:ext uri="{FF2B5EF4-FFF2-40B4-BE49-F238E27FC236}">
                <a16:creationId xmlns:a16="http://schemas.microsoft.com/office/drawing/2014/main" id="{C78E1CAB-80F3-9002-C256-A9148F481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581" y="1400569"/>
            <a:ext cx="9706837" cy="5457431"/>
          </a:xfrm>
          <a:prstGeom prst="rect">
            <a:avLst/>
          </a:prstGeom>
        </p:spPr>
      </p:pic>
    </p:spTree>
    <p:extLst>
      <p:ext uri="{BB962C8B-B14F-4D97-AF65-F5344CB8AC3E}">
        <p14:creationId xmlns:p14="http://schemas.microsoft.com/office/powerpoint/2010/main" val="2519116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3790659" y="2767280"/>
            <a:ext cx="5508086" cy="1323439"/>
          </a:xfrm>
          <a:prstGeom prst="rect">
            <a:avLst/>
          </a:prstGeom>
          <a:noFill/>
        </p:spPr>
        <p:txBody>
          <a:bodyPr wrap="square" rtlCol="0">
            <a:spAutoFit/>
          </a:bodyPr>
          <a:lstStyle/>
          <a:p>
            <a:r>
              <a:rPr lang="en-GB" sz="8000" b="1" dirty="0"/>
              <a:t>THANK YOU </a:t>
            </a:r>
            <a:endParaRPr lang="en-IN" sz="8000" b="1" dirty="0"/>
          </a:p>
        </p:txBody>
      </p:sp>
    </p:spTree>
    <p:extLst>
      <p:ext uri="{BB962C8B-B14F-4D97-AF65-F5344CB8AC3E}">
        <p14:creationId xmlns:p14="http://schemas.microsoft.com/office/powerpoint/2010/main" val="3585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099EA-36DF-7B9C-F32D-5A095D93FBF1}"/>
              </a:ext>
            </a:extLst>
          </p:cNvPr>
          <p:cNvSpPr txBox="1"/>
          <p:nvPr/>
        </p:nvSpPr>
        <p:spPr>
          <a:xfrm>
            <a:off x="872197" y="499928"/>
            <a:ext cx="10447606" cy="923330"/>
          </a:xfrm>
          <a:prstGeom prst="rect">
            <a:avLst/>
          </a:prstGeom>
          <a:noFill/>
        </p:spPr>
        <p:txBody>
          <a:bodyPr wrap="square" rtlCol="0">
            <a:spAutoFit/>
          </a:bodyPr>
          <a:lstStyle/>
          <a:p>
            <a:r>
              <a:rPr lang="en-GB" sz="5400" b="1" dirty="0"/>
              <a:t>Existing system vs Proposed system</a:t>
            </a:r>
            <a:endParaRPr lang="en-IN" sz="5400" b="1" dirty="0"/>
          </a:p>
        </p:txBody>
      </p:sp>
      <p:sp>
        <p:nvSpPr>
          <p:cNvPr id="4" name="TextBox 3">
            <a:extLst>
              <a:ext uri="{FF2B5EF4-FFF2-40B4-BE49-F238E27FC236}">
                <a16:creationId xmlns:a16="http://schemas.microsoft.com/office/drawing/2014/main" id="{D28927D9-A4DA-F6E1-1E2B-FE8D101D05A5}"/>
              </a:ext>
            </a:extLst>
          </p:cNvPr>
          <p:cNvSpPr txBox="1"/>
          <p:nvPr/>
        </p:nvSpPr>
        <p:spPr>
          <a:xfrm>
            <a:off x="1431755" y="2333767"/>
            <a:ext cx="4273009" cy="3477875"/>
          </a:xfrm>
          <a:prstGeom prst="rect">
            <a:avLst/>
          </a:prstGeom>
          <a:noFill/>
        </p:spPr>
        <p:txBody>
          <a:bodyPr wrap="square" rtlCol="0">
            <a:spAutoFit/>
          </a:bodyPr>
          <a:lstStyle/>
          <a:p>
            <a:r>
              <a:rPr lang="en-GB" sz="2800" b="1" u="sng" dirty="0"/>
              <a:t>EXISTING  SYSTEM</a:t>
            </a:r>
          </a:p>
          <a:p>
            <a:endParaRPr lang="en-GB" sz="2400" b="1" dirty="0"/>
          </a:p>
          <a:p>
            <a:r>
              <a:rPr lang="en-GB" sz="2400" b="1" dirty="0"/>
              <a:t>1.Limited reach</a:t>
            </a:r>
          </a:p>
          <a:p>
            <a:r>
              <a:rPr lang="en-GB" sz="2400" b="1" dirty="0"/>
              <a:t>2.Mannual process</a:t>
            </a:r>
          </a:p>
          <a:p>
            <a:r>
              <a:rPr lang="en-GB" sz="2400" b="1" dirty="0"/>
              <a:t>3.Lack of centralization</a:t>
            </a:r>
          </a:p>
          <a:p>
            <a:r>
              <a:rPr lang="en-IN" sz="2400" b="1" dirty="0"/>
              <a:t>4. Inadequate Customer Engagement</a:t>
            </a:r>
          </a:p>
          <a:p>
            <a:r>
              <a:rPr lang="en-IN" sz="2400" b="1" dirty="0"/>
              <a:t>5. Inefficient Payment Processes</a:t>
            </a:r>
          </a:p>
          <a:p>
            <a:r>
              <a:rPr lang="en-IN" sz="2400" b="1" dirty="0"/>
              <a:t>6. Minimal Tracking</a:t>
            </a:r>
          </a:p>
        </p:txBody>
      </p:sp>
      <p:sp>
        <p:nvSpPr>
          <p:cNvPr id="5" name="TextBox 4">
            <a:extLst>
              <a:ext uri="{FF2B5EF4-FFF2-40B4-BE49-F238E27FC236}">
                <a16:creationId xmlns:a16="http://schemas.microsoft.com/office/drawing/2014/main" id="{6E269463-9BE9-EED1-253A-B99C0B493E99}"/>
              </a:ext>
            </a:extLst>
          </p:cNvPr>
          <p:cNvSpPr txBox="1"/>
          <p:nvPr/>
        </p:nvSpPr>
        <p:spPr>
          <a:xfrm>
            <a:off x="6323463" y="2333767"/>
            <a:ext cx="4832566" cy="3908762"/>
          </a:xfrm>
          <a:prstGeom prst="rect">
            <a:avLst/>
          </a:prstGeom>
          <a:noFill/>
        </p:spPr>
        <p:txBody>
          <a:bodyPr wrap="square" rtlCol="0">
            <a:spAutoFit/>
          </a:bodyPr>
          <a:lstStyle/>
          <a:p>
            <a:r>
              <a:rPr lang="en-GB" sz="2800" b="1" u="sng" dirty="0"/>
              <a:t>PROPOSED  SYSTEM</a:t>
            </a:r>
          </a:p>
          <a:p>
            <a:endParaRPr lang="en-GB" sz="2800" b="1" u="sng" dirty="0"/>
          </a:p>
          <a:p>
            <a:r>
              <a:rPr lang="en-IN" sz="2400" b="1" dirty="0"/>
              <a:t>1.Comprehensive Online Platform</a:t>
            </a:r>
          </a:p>
          <a:p>
            <a:r>
              <a:rPr lang="en-IN" sz="2400" b="1" dirty="0"/>
              <a:t>2. Automated Order Management</a:t>
            </a:r>
          </a:p>
          <a:p>
            <a:r>
              <a:rPr lang="en-IN" sz="2400" b="1" dirty="0"/>
              <a:t>3.Enhanced Accessibility</a:t>
            </a:r>
          </a:p>
          <a:p>
            <a:r>
              <a:rPr lang="en-IN" sz="2400" b="1" dirty="0"/>
              <a:t>4. Customer Engagement Features</a:t>
            </a:r>
          </a:p>
          <a:p>
            <a:r>
              <a:rPr lang="en-IN" sz="2400" b="1" dirty="0"/>
              <a:t>5. Analytics and Reporting</a:t>
            </a:r>
          </a:p>
          <a:p>
            <a:r>
              <a:rPr lang="en-IN" sz="2400" b="1" dirty="0"/>
              <a:t>6. Secure and Scalable</a:t>
            </a:r>
          </a:p>
          <a:p>
            <a:r>
              <a:rPr lang="en-IN" sz="2400" b="1" dirty="0"/>
              <a:t>7. Seamless Payment Integration</a:t>
            </a:r>
          </a:p>
          <a:p>
            <a:r>
              <a:rPr lang="en-IN" sz="2400" b="1" dirty="0"/>
              <a:t>8. Real-time inventory Tracking</a:t>
            </a:r>
          </a:p>
        </p:txBody>
      </p:sp>
    </p:spTree>
    <p:extLst>
      <p:ext uri="{BB962C8B-B14F-4D97-AF65-F5344CB8AC3E}">
        <p14:creationId xmlns:p14="http://schemas.microsoft.com/office/powerpoint/2010/main" val="420554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99299-3EA0-01AE-E92E-565AD9850312}"/>
              </a:ext>
            </a:extLst>
          </p:cNvPr>
          <p:cNvSpPr txBox="1"/>
          <p:nvPr/>
        </p:nvSpPr>
        <p:spPr>
          <a:xfrm>
            <a:off x="914400" y="745588"/>
            <a:ext cx="8862646" cy="923330"/>
          </a:xfrm>
          <a:prstGeom prst="rect">
            <a:avLst/>
          </a:prstGeom>
          <a:noFill/>
        </p:spPr>
        <p:txBody>
          <a:bodyPr wrap="square" rtlCol="0">
            <a:spAutoFit/>
          </a:bodyPr>
          <a:lstStyle/>
          <a:p>
            <a:r>
              <a:rPr lang="en-GB" sz="5400" b="1" dirty="0"/>
              <a:t>HARDWARE REQUIREMENT</a:t>
            </a:r>
            <a:endParaRPr lang="en-IN" sz="5400" b="1" dirty="0"/>
          </a:p>
        </p:txBody>
      </p:sp>
      <p:sp>
        <p:nvSpPr>
          <p:cNvPr id="4" name="TextBox 3">
            <a:extLst>
              <a:ext uri="{FF2B5EF4-FFF2-40B4-BE49-F238E27FC236}">
                <a16:creationId xmlns:a16="http://schemas.microsoft.com/office/drawing/2014/main" id="{19F6B011-DF88-61AA-C504-69ABE1749FE9}"/>
              </a:ext>
            </a:extLst>
          </p:cNvPr>
          <p:cNvSpPr txBox="1"/>
          <p:nvPr/>
        </p:nvSpPr>
        <p:spPr>
          <a:xfrm>
            <a:off x="914400" y="2106025"/>
            <a:ext cx="8468751" cy="2308324"/>
          </a:xfrm>
          <a:prstGeom prst="rect">
            <a:avLst/>
          </a:prstGeom>
          <a:noFill/>
        </p:spPr>
        <p:txBody>
          <a:bodyPr wrap="square" rtlCol="0">
            <a:spAutoFit/>
          </a:bodyPr>
          <a:lstStyle/>
          <a:p>
            <a:pPr marL="285750" indent="-285750">
              <a:buFont typeface="Wingdings" panose="05000000000000000000" pitchFamily="2" charset="2"/>
              <a:buChar char="Ø"/>
            </a:pPr>
            <a:r>
              <a:rPr lang="en-GB" sz="2400" b="1" dirty="0"/>
              <a:t>PROCESSOR                                 :  Pentium-4</a:t>
            </a:r>
          </a:p>
          <a:p>
            <a:pPr marL="285750" indent="-285750">
              <a:buFont typeface="Wingdings" panose="05000000000000000000" pitchFamily="2" charset="2"/>
              <a:buChar char="Ø"/>
            </a:pPr>
            <a:r>
              <a:rPr lang="en-GB" sz="2400" b="1" dirty="0"/>
              <a:t>RAM                                              :  4-GB (min)</a:t>
            </a:r>
          </a:p>
          <a:p>
            <a:pPr marL="285750" indent="-285750">
              <a:buFont typeface="Wingdings" panose="05000000000000000000" pitchFamily="2" charset="2"/>
              <a:buChar char="Ø"/>
            </a:pPr>
            <a:r>
              <a:rPr lang="en-GB" sz="2400" b="1" dirty="0"/>
              <a:t>HARD DISK                                   :  20 GB</a:t>
            </a:r>
          </a:p>
          <a:p>
            <a:pPr marL="285750" indent="-285750">
              <a:buFont typeface="Wingdings" panose="05000000000000000000" pitchFamily="2" charset="2"/>
              <a:buChar char="Ø"/>
            </a:pPr>
            <a:r>
              <a:rPr lang="en-GB" sz="2400" b="1" dirty="0"/>
              <a:t>KEY BOARD                                  :  Standard Windows Keyboard</a:t>
            </a:r>
          </a:p>
          <a:p>
            <a:pPr marL="285750" indent="-285750">
              <a:buFont typeface="Wingdings" panose="05000000000000000000" pitchFamily="2" charset="2"/>
              <a:buChar char="Ø"/>
            </a:pPr>
            <a:r>
              <a:rPr lang="en-GB" sz="2400" b="1" dirty="0"/>
              <a:t>MOUSE                                         :  Two or three Button Mouse</a:t>
            </a:r>
          </a:p>
          <a:p>
            <a:pPr marL="285750" indent="-285750">
              <a:buFont typeface="Wingdings" panose="05000000000000000000" pitchFamily="2" charset="2"/>
              <a:buChar char="Ø"/>
            </a:pPr>
            <a:r>
              <a:rPr lang="en-GB" sz="2400" b="1" dirty="0"/>
              <a:t>MONITOR                                     :  SVGA</a:t>
            </a:r>
            <a:endParaRPr lang="en-IN" sz="2400" b="1" dirty="0"/>
          </a:p>
        </p:txBody>
      </p:sp>
    </p:spTree>
    <p:extLst>
      <p:ext uri="{BB962C8B-B14F-4D97-AF65-F5344CB8AC3E}">
        <p14:creationId xmlns:p14="http://schemas.microsoft.com/office/powerpoint/2010/main" val="147570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CFB3A-5333-1B4C-694E-AFD0EEE9063C}"/>
              </a:ext>
            </a:extLst>
          </p:cNvPr>
          <p:cNvSpPr txBox="1"/>
          <p:nvPr/>
        </p:nvSpPr>
        <p:spPr>
          <a:xfrm>
            <a:off x="745588" y="647114"/>
            <a:ext cx="9340947" cy="923330"/>
          </a:xfrm>
          <a:prstGeom prst="rect">
            <a:avLst/>
          </a:prstGeom>
          <a:noFill/>
        </p:spPr>
        <p:txBody>
          <a:bodyPr wrap="square" rtlCol="0">
            <a:spAutoFit/>
          </a:bodyPr>
          <a:lstStyle/>
          <a:p>
            <a:r>
              <a:rPr lang="en-GB" sz="5400" b="1" dirty="0"/>
              <a:t>TECHNOLOGIES USED</a:t>
            </a:r>
            <a:endParaRPr lang="en-IN" sz="5400" b="1" dirty="0"/>
          </a:p>
        </p:txBody>
      </p:sp>
      <p:sp>
        <p:nvSpPr>
          <p:cNvPr id="3" name="TextBox 2">
            <a:extLst>
              <a:ext uri="{FF2B5EF4-FFF2-40B4-BE49-F238E27FC236}">
                <a16:creationId xmlns:a16="http://schemas.microsoft.com/office/drawing/2014/main" id="{6297822E-C78D-9EF8-0490-7987E76232FF}"/>
              </a:ext>
            </a:extLst>
          </p:cNvPr>
          <p:cNvSpPr txBox="1"/>
          <p:nvPr/>
        </p:nvSpPr>
        <p:spPr>
          <a:xfrm>
            <a:off x="900331" y="1997612"/>
            <a:ext cx="9622303" cy="2677656"/>
          </a:xfrm>
          <a:prstGeom prst="rect">
            <a:avLst/>
          </a:prstGeom>
          <a:noFill/>
        </p:spPr>
        <p:txBody>
          <a:bodyPr wrap="square" rtlCol="0">
            <a:spAutoFit/>
          </a:bodyPr>
          <a:lstStyle/>
          <a:p>
            <a:pPr marL="285750" indent="-285750">
              <a:buFont typeface="Wingdings" panose="05000000000000000000" pitchFamily="2" charset="2"/>
              <a:buChar char="Ø"/>
            </a:pPr>
            <a:r>
              <a:rPr lang="en-GB" sz="2400" b="1" dirty="0"/>
              <a:t>OPERATING SYSTEM          :  WINDOWS 10</a:t>
            </a:r>
          </a:p>
          <a:p>
            <a:pPr marL="285750" indent="-285750">
              <a:buFont typeface="Wingdings" panose="05000000000000000000" pitchFamily="2" charset="2"/>
              <a:buChar char="Ø"/>
            </a:pPr>
            <a:r>
              <a:rPr lang="en-GB" sz="2400" b="1" dirty="0"/>
              <a:t>CODING LANGUAGES        :   JAVASCRIPT </a:t>
            </a:r>
          </a:p>
          <a:p>
            <a:pPr marL="285750" indent="-285750">
              <a:buFont typeface="Wingdings" panose="05000000000000000000" pitchFamily="2" charset="2"/>
              <a:buChar char="Ø"/>
            </a:pPr>
            <a:r>
              <a:rPr lang="en-GB" sz="2400" b="1" dirty="0"/>
              <a:t>FRONT-END                         :  REACT , REDUX</a:t>
            </a:r>
          </a:p>
          <a:p>
            <a:pPr marL="285750" indent="-285750">
              <a:buFont typeface="Wingdings" panose="05000000000000000000" pitchFamily="2" charset="2"/>
              <a:buChar char="Ø"/>
            </a:pPr>
            <a:r>
              <a:rPr lang="en-GB" sz="2400" b="1" dirty="0"/>
              <a:t>BACK-END                            :  NODE JS,EXPRESS JS , BCRYPT,ORM</a:t>
            </a:r>
          </a:p>
          <a:p>
            <a:pPr marL="285750" indent="-285750">
              <a:buFont typeface="Wingdings" panose="05000000000000000000" pitchFamily="2" charset="2"/>
              <a:buChar char="Ø"/>
            </a:pPr>
            <a:r>
              <a:rPr lang="en-GB" sz="2400" b="1" dirty="0"/>
              <a:t>DESIGNING                          :  HTML,CSS,TAILWIND</a:t>
            </a:r>
          </a:p>
          <a:p>
            <a:pPr marL="285750" indent="-285750">
              <a:buFont typeface="Wingdings" panose="05000000000000000000" pitchFamily="2" charset="2"/>
              <a:buChar char="Ø"/>
            </a:pPr>
            <a:r>
              <a:rPr lang="en-GB" sz="2400" b="1" dirty="0"/>
              <a:t>DATABASE                            :  MONGODB AND POSTGRESQL</a:t>
            </a:r>
          </a:p>
          <a:p>
            <a:pPr marL="285750" indent="-285750">
              <a:buFont typeface="Wingdings" panose="05000000000000000000" pitchFamily="2" charset="2"/>
              <a:buChar char="Ø"/>
            </a:pPr>
            <a:r>
              <a:rPr lang="en-GB" sz="2400" b="1" dirty="0"/>
              <a:t>OTHERS                                :  GIT , GITHUB </a:t>
            </a:r>
            <a:endParaRPr lang="en-IN" sz="2400" b="1" dirty="0"/>
          </a:p>
        </p:txBody>
      </p:sp>
    </p:spTree>
    <p:extLst>
      <p:ext uri="{BB962C8B-B14F-4D97-AF65-F5344CB8AC3E}">
        <p14:creationId xmlns:p14="http://schemas.microsoft.com/office/powerpoint/2010/main" val="27933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0C9864-430D-29EE-35B1-AD75A47735FB}"/>
              </a:ext>
            </a:extLst>
          </p:cNvPr>
          <p:cNvSpPr txBox="1"/>
          <p:nvPr/>
        </p:nvSpPr>
        <p:spPr>
          <a:xfrm>
            <a:off x="1026942" y="422031"/>
            <a:ext cx="7920110" cy="923330"/>
          </a:xfrm>
          <a:prstGeom prst="rect">
            <a:avLst/>
          </a:prstGeom>
          <a:noFill/>
        </p:spPr>
        <p:txBody>
          <a:bodyPr wrap="square" rtlCol="0">
            <a:spAutoFit/>
          </a:bodyPr>
          <a:lstStyle/>
          <a:p>
            <a:r>
              <a:rPr lang="en-GB" sz="5400" b="1" dirty="0"/>
              <a:t>USE CASE UML DIAGRAM</a:t>
            </a:r>
            <a:endParaRPr lang="en-IN" sz="5400" b="1" dirty="0"/>
          </a:p>
        </p:txBody>
      </p:sp>
      <p:pic>
        <p:nvPicPr>
          <p:cNvPr id="4" name="Picture 3">
            <a:extLst>
              <a:ext uri="{FF2B5EF4-FFF2-40B4-BE49-F238E27FC236}">
                <a16:creationId xmlns:a16="http://schemas.microsoft.com/office/drawing/2014/main" id="{29AF98E3-EF4C-2936-DE6A-B3110A831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942" y="1563158"/>
            <a:ext cx="8384344" cy="5173099"/>
          </a:xfrm>
          <a:prstGeom prst="rect">
            <a:avLst/>
          </a:prstGeom>
        </p:spPr>
      </p:pic>
    </p:spTree>
    <p:extLst>
      <p:ext uri="{BB962C8B-B14F-4D97-AF65-F5344CB8AC3E}">
        <p14:creationId xmlns:p14="http://schemas.microsoft.com/office/powerpoint/2010/main" val="219436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2E546-A9A5-863F-EA31-768597746D1A}"/>
              </a:ext>
            </a:extLst>
          </p:cNvPr>
          <p:cNvSpPr txBox="1"/>
          <p:nvPr/>
        </p:nvSpPr>
        <p:spPr>
          <a:xfrm>
            <a:off x="1026941" y="407963"/>
            <a:ext cx="7441809" cy="923330"/>
          </a:xfrm>
          <a:prstGeom prst="rect">
            <a:avLst/>
          </a:prstGeom>
          <a:noFill/>
        </p:spPr>
        <p:txBody>
          <a:bodyPr wrap="square" rtlCol="0">
            <a:spAutoFit/>
          </a:bodyPr>
          <a:lstStyle/>
          <a:p>
            <a:r>
              <a:rPr lang="en-GB" sz="5400" b="1" dirty="0"/>
              <a:t>UML ACTIVITY DIAGRAM</a:t>
            </a:r>
            <a:endParaRPr lang="en-IN" sz="5400" b="1" dirty="0"/>
          </a:p>
        </p:txBody>
      </p:sp>
      <p:pic>
        <p:nvPicPr>
          <p:cNvPr id="5" name="Picture 4">
            <a:extLst>
              <a:ext uri="{FF2B5EF4-FFF2-40B4-BE49-F238E27FC236}">
                <a16:creationId xmlns:a16="http://schemas.microsoft.com/office/drawing/2014/main" id="{D5A9B817-554E-2A3F-7F44-115475113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942" y="1331293"/>
            <a:ext cx="8754697" cy="5382376"/>
          </a:xfrm>
          <a:prstGeom prst="rect">
            <a:avLst/>
          </a:prstGeom>
        </p:spPr>
      </p:pic>
    </p:spTree>
    <p:extLst>
      <p:ext uri="{BB962C8B-B14F-4D97-AF65-F5344CB8AC3E}">
        <p14:creationId xmlns:p14="http://schemas.microsoft.com/office/powerpoint/2010/main" val="143999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30" y="352241"/>
            <a:ext cx="6752492" cy="923330"/>
          </a:xfrm>
          <a:prstGeom prst="rect">
            <a:avLst/>
          </a:prstGeom>
          <a:noFill/>
        </p:spPr>
        <p:txBody>
          <a:bodyPr wrap="square" rtlCol="0">
            <a:spAutoFit/>
          </a:bodyPr>
          <a:lstStyle/>
          <a:p>
            <a:r>
              <a:rPr lang="en-GB" sz="5400" b="1" dirty="0"/>
              <a:t>UML CLASS DIAGRAM</a:t>
            </a:r>
            <a:endParaRPr lang="en-IN" sz="5400" b="1" dirty="0"/>
          </a:p>
        </p:txBody>
      </p:sp>
      <p:pic>
        <p:nvPicPr>
          <p:cNvPr id="4" name="Picture 3">
            <a:extLst>
              <a:ext uri="{FF2B5EF4-FFF2-40B4-BE49-F238E27FC236}">
                <a16:creationId xmlns:a16="http://schemas.microsoft.com/office/drawing/2014/main" id="{B3393603-6345-545D-2795-48B680ADF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30" y="1275571"/>
            <a:ext cx="9115864" cy="5582429"/>
          </a:xfrm>
          <a:prstGeom prst="rect">
            <a:avLst/>
          </a:prstGeom>
        </p:spPr>
      </p:pic>
    </p:spTree>
    <p:extLst>
      <p:ext uri="{BB962C8B-B14F-4D97-AF65-F5344CB8AC3E}">
        <p14:creationId xmlns:p14="http://schemas.microsoft.com/office/powerpoint/2010/main" val="276524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923330"/>
          </a:xfrm>
          <a:prstGeom prst="rect">
            <a:avLst/>
          </a:prstGeom>
          <a:noFill/>
        </p:spPr>
        <p:txBody>
          <a:bodyPr wrap="square" rtlCol="0">
            <a:spAutoFit/>
          </a:bodyPr>
          <a:lstStyle/>
          <a:p>
            <a:r>
              <a:rPr lang="en-GB" sz="5400" b="1" dirty="0"/>
              <a:t>UML COMPONENT DIAGRAM</a:t>
            </a:r>
            <a:endParaRPr lang="en-IN" sz="5400" b="1" dirty="0"/>
          </a:p>
        </p:txBody>
      </p:sp>
      <p:pic>
        <p:nvPicPr>
          <p:cNvPr id="5" name="Picture 4">
            <a:extLst>
              <a:ext uri="{FF2B5EF4-FFF2-40B4-BE49-F238E27FC236}">
                <a16:creationId xmlns:a16="http://schemas.microsoft.com/office/drawing/2014/main" id="{DB85E475-9021-F6FB-5BE9-A4DB0C07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30" y="1180098"/>
            <a:ext cx="9017390" cy="5677902"/>
          </a:xfrm>
          <a:prstGeom prst="rect">
            <a:avLst/>
          </a:prstGeom>
        </p:spPr>
      </p:pic>
    </p:spTree>
    <p:extLst>
      <p:ext uri="{BB962C8B-B14F-4D97-AF65-F5344CB8AC3E}">
        <p14:creationId xmlns:p14="http://schemas.microsoft.com/office/powerpoint/2010/main" val="1952754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419</Words>
  <Application>Microsoft Office PowerPoint</Application>
  <PresentationFormat>Widescreen</PresentationFormat>
  <Paragraphs>62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sahu</dc:creator>
  <cp:lastModifiedBy>ganesh sahu</cp:lastModifiedBy>
  <cp:revision>2</cp:revision>
  <dcterms:created xsi:type="dcterms:W3CDTF">2024-06-30T16:03:49Z</dcterms:created>
  <dcterms:modified xsi:type="dcterms:W3CDTF">2024-08-04T11:48:55Z</dcterms:modified>
</cp:coreProperties>
</file>