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9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8EAB8-6036-4A62-B7FD-7BA4B489451C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2328-C9A0-485D-8272-6E8B4B1C1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5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0B51-51B0-957E-3744-38BC4FA5E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A5B3E-1D1A-E243-735F-A8FE731FE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9178-9CA2-E7BD-4D42-D53074D7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928D-A05F-D5ED-988C-07B62873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EF86-0DB5-E107-DF15-AA26CFCB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1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2671-5FFE-E033-95ED-F75E31D2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FC5CE-41EF-04BA-DAC7-9BC4AC49D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F254-D453-E54A-6652-62AC636B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D88A-079F-BDD1-55D0-4FFBCF8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C378-62A5-D9C9-8F15-1F1E9F30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4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EDB4-A0B5-6D26-F52C-4B964333B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2F36-4710-516C-351C-77668628C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75CC-8A58-063A-B79D-02267793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0022-2616-7B3F-D5C9-3EDF37FC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97B7-9237-D559-6BB4-D4A01017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9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6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439B-8FFC-9F98-5C85-D9B0E8A2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B986-0B59-A719-3E9E-9AF63E75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872C-2240-36A9-5221-176E1771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B435-72E9-8B24-2E4A-A89326F5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DFFF-EF90-869C-96D2-83D902BA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DD18-FEC8-9485-133D-01EE2843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37C0A-A526-E1B0-0EA1-EF5BB6026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ED44-E2A2-4E62-215A-F69B2944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8497-E28C-57A9-B0BD-85A67A3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D70D-AF9E-2EEF-BED4-07D71B09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4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57D8-1BA8-72B1-F692-BA969B53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0EB-06D2-56E2-BE07-5A595A12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1E52-B47F-81B0-63E2-28D85530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33173-2B2F-B159-AE6D-E36642FB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12231-D2D2-A8FA-9568-82614458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9A0E-4644-E4C0-0FD9-25C888AC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0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2DFE-9EC1-1D19-C802-8D482154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B8FA-0493-66E0-2FFF-1BA0E20C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AEA1E-6C1D-0184-24D9-89C794F9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B0DE1-B784-EEE6-63D9-DA2C7BAA7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B78A-6748-3751-3DC4-DB451E41D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F7A7F-F7D5-6639-E3E6-D72D4EA3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580DD-9AF3-33E0-B760-10EFA698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B2A67-1D65-731D-22C3-41C67748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5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B4C3-4CC5-A257-EEAF-5AACA02E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79B6E-2371-FD8E-F30C-2F889909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7DA6E-9A20-4AB2-5CE6-9AF5F4DD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0AEA6-E8BE-EC4B-7249-8AE0C4E5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4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DC59-0279-5AB8-2E18-CC9820B1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09D4D-A593-DFB4-E247-F0EE28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24715-8AD1-00C6-AAD6-546305C6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88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1961-FD05-81DF-9E55-79A6E12C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62AE-A2E1-75D9-765F-4124D1A2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04C8B-3E7E-1DA5-775D-4E893D9B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408B2-9C2B-BB67-89DB-ECD377E6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01A4-E450-24FF-952C-D0C34B0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3A92F-F930-1632-DA19-93ACF003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2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C76D-2FF5-A76F-3197-E46CFEF2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AE09A-51B4-256A-7386-663B1E28D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376A-1581-41B4-9758-A409BF2B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C1B4-0A28-336E-2F88-9141D939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C8C1-33E5-C84E-40B2-C1D90EB5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DB1FF-3DCD-3640-3A37-7DFDF0B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5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EC04-8954-D8C4-5B9C-F73B34AA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59EC6-2184-1524-AD8E-0270B1AF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6ECF2-6A85-B1AA-EACC-76FFE5A9F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D66F-DE30-4A09-93D2-B21A03F00CFE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6AFA-EF7E-F655-7BD4-2744BABE2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80A0-DDD8-4B36-8236-55241FADD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A670-5687-4BC7-B860-FB86CF49C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40534" y="2975195"/>
            <a:ext cx="4151066" cy="2130205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None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Coupons and Deals Finder Application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Deals and Coupons case study using Java Full Stack with Angular.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Multiple Micro services using Spring Boot and Spring Cloud and connecting them via a Discovery Server i.e. Eureka. Including routing using Netflix ZULL as a API Gateway and used SWAGGER Documentation.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with Angular 12, using Angular CLI for creating a user-friendly UI.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with Mongo Compass.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nl-N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Capgemini ADAPT Java Full Stack Angular training.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l-NL" alt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58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90118" y="1560444"/>
            <a:ext cx="4186862" cy="3699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VENKATA-SAI-SRI-GANESH.SEEDRALA@CAPGEMINI.COM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6935" y="1783057"/>
            <a:ext cx="2382837" cy="2443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+91 7680911455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7" y="2785775"/>
            <a:ext cx="4150367" cy="29828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experience in creating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boot, Spring Security, Spring API Gateway,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Eureka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experience in creating single page web application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Microservice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knowledge using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and spring cloud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player who communicates effectively and works well with others to improve work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improve myself by learning new technologies and increasing my overall skills.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Sai Sri Ganesh Seedrala 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281800" y="569830"/>
            <a:ext cx="2931971" cy="78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Bachelor of </a:t>
            </a:r>
            <a:r>
              <a:rPr lang="en-US" altLang="nl-NL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(2018 – 2022)</a:t>
            </a: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l-NL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 Practitioner Certificate</a:t>
            </a: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A353DFAE-FF45-400A-B6D2-CF95D1CDA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030" y="1262365"/>
            <a:ext cx="2890120" cy="56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  <a:endParaRPr lang="en-US" altLang="nl-NL" sz="10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AddOns</a:t>
            </a:r>
            <a:endParaRPr lang="en-US" altLang="nl-NL" sz="10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8EC5CE17-B871-4C8B-BDBF-4CBD1A8864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649909" y="1262365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38902-3455-AD94-4209-799B26F0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5" y="378557"/>
            <a:ext cx="1260043" cy="1620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22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18C763-E4FD-485D-ACF7-B2B20A6626A8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customXml/itemProps2.xml><?xml version="1.0" encoding="utf-8"?>
<ds:datastoreItem xmlns:ds="http://schemas.openxmlformats.org/officeDocument/2006/customXml" ds:itemID="{E4E40A5C-AEEF-49A1-90AF-93009AA8C3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ADBCA4-E801-4B68-9933-3574C03265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245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SVSS</dc:creator>
  <cp:lastModifiedBy>SEEDRALA, VENKATA SAI SRI GANESH</cp:lastModifiedBy>
  <cp:revision>5</cp:revision>
  <dcterms:created xsi:type="dcterms:W3CDTF">2022-08-02T08:57:16Z</dcterms:created>
  <dcterms:modified xsi:type="dcterms:W3CDTF">2022-11-07T04:46:14Z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