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5"/>
  </p:notesMasterIdLst>
  <p:sldIdLst>
    <p:sldId id="269" r:id="rId2"/>
    <p:sldId id="265" r:id="rId3"/>
    <p:sldId id="257" r:id="rId4"/>
    <p:sldId id="258" r:id="rId5"/>
    <p:sldId id="259" r:id="rId6"/>
    <p:sldId id="260" r:id="rId7"/>
    <p:sldId id="261" r:id="rId8"/>
    <p:sldId id="266" r:id="rId9"/>
    <p:sldId id="268" r:id="rId10"/>
    <p:sldId id="267" r:id="rId11"/>
    <p:sldId id="262" r:id="rId12"/>
    <p:sldId id="264" r:id="rId13"/>
    <p:sldId id="27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58" y="19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anesh Ganta" userId="ff32b9f757753c4d" providerId="LiveId" clId="{AD8CF41D-A65C-4AD2-AD48-037BD6A97ABD}"/>
    <pc:docChg chg="undo custSel addSld delSld modSld sldOrd modMainMaster">
      <pc:chgData name="Ganesh Ganta" userId="ff32b9f757753c4d" providerId="LiveId" clId="{AD8CF41D-A65C-4AD2-AD48-037BD6A97ABD}" dt="2021-08-19T02:49:16.902" v="991" actId="20577"/>
      <pc:docMkLst>
        <pc:docMk/>
      </pc:docMkLst>
      <pc:sldChg chg="modSp mod">
        <pc:chgData name="Ganesh Ganta" userId="ff32b9f757753c4d" providerId="LiveId" clId="{AD8CF41D-A65C-4AD2-AD48-037BD6A97ABD}" dt="2021-08-19T02:01:19.318" v="271" actId="2711"/>
        <pc:sldMkLst>
          <pc:docMk/>
          <pc:sldMk cId="4203940270" sldId="257"/>
        </pc:sldMkLst>
        <pc:spChg chg="mod">
          <ac:chgData name="Ganesh Ganta" userId="ff32b9f757753c4d" providerId="LiveId" clId="{AD8CF41D-A65C-4AD2-AD48-037BD6A97ABD}" dt="2021-08-19T02:01:19.318" v="271" actId="2711"/>
          <ac:spMkLst>
            <pc:docMk/>
            <pc:sldMk cId="4203940270" sldId="257"/>
            <ac:spMk id="2" creationId="{8FE99C98-1A66-4059-AB42-7B8FA2421EF1}"/>
          </ac:spMkLst>
        </pc:spChg>
      </pc:sldChg>
      <pc:sldChg chg="modSp mod">
        <pc:chgData name="Ganesh Ganta" userId="ff32b9f757753c4d" providerId="LiveId" clId="{AD8CF41D-A65C-4AD2-AD48-037BD6A97ABD}" dt="2021-08-19T02:01:29.002" v="272" actId="2711"/>
        <pc:sldMkLst>
          <pc:docMk/>
          <pc:sldMk cId="2873227085" sldId="258"/>
        </pc:sldMkLst>
        <pc:spChg chg="mod">
          <ac:chgData name="Ganesh Ganta" userId="ff32b9f757753c4d" providerId="LiveId" clId="{AD8CF41D-A65C-4AD2-AD48-037BD6A97ABD}" dt="2021-08-19T02:01:29.002" v="272" actId="2711"/>
          <ac:spMkLst>
            <pc:docMk/>
            <pc:sldMk cId="2873227085" sldId="258"/>
            <ac:spMk id="3" creationId="{A2DFAF9A-AAAB-4A1C-B224-664F7DA20FE4}"/>
          </ac:spMkLst>
        </pc:spChg>
      </pc:sldChg>
      <pc:sldChg chg="modSp mod">
        <pc:chgData name="Ganesh Ganta" userId="ff32b9f757753c4d" providerId="LiveId" clId="{AD8CF41D-A65C-4AD2-AD48-037BD6A97ABD}" dt="2021-08-19T02:01:39.388" v="273" actId="2711"/>
        <pc:sldMkLst>
          <pc:docMk/>
          <pc:sldMk cId="1822479559" sldId="259"/>
        </pc:sldMkLst>
        <pc:spChg chg="mod">
          <ac:chgData name="Ganesh Ganta" userId="ff32b9f757753c4d" providerId="LiveId" clId="{AD8CF41D-A65C-4AD2-AD48-037BD6A97ABD}" dt="2021-08-19T02:01:39.388" v="273" actId="2711"/>
          <ac:spMkLst>
            <pc:docMk/>
            <pc:sldMk cId="1822479559" sldId="259"/>
            <ac:spMk id="2" creationId="{70737F16-FD88-4ECB-B40A-21867CAB72D3}"/>
          </ac:spMkLst>
        </pc:spChg>
      </pc:sldChg>
      <pc:sldChg chg="addSp modSp mod setBg">
        <pc:chgData name="Ganesh Ganta" userId="ff32b9f757753c4d" providerId="LiveId" clId="{AD8CF41D-A65C-4AD2-AD48-037BD6A97ABD}" dt="2021-08-19T02:45:18.060" v="966"/>
        <pc:sldMkLst>
          <pc:docMk/>
          <pc:sldMk cId="497412398" sldId="260"/>
        </pc:sldMkLst>
        <pc:spChg chg="mod">
          <ac:chgData name="Ganesh Ganta" userId="ff32b9f757753c4d" providerId="LiveId" clId="{AD8CF41D-A65C-4AD2-AD48-037BD6A97ABD}" dt="2021-08-19T02:01:47.862" v="274" actId="2711"/>
          <ac:spMkLst>
            <pc:docMk/>
            <pc:sldMk cId="497412398" sldId="260"/>
            <ac:spMk id="2" creationId="{4696BBDA-07C2-46A1-A8C6-3A74086A3619}"/>
          </ac:spMkLst>
        </pc:spChg>
        <pc:spChg chg="mod">
          <ac:chgData name="Ganesh Ganta" userId="ff32b9f757753c4d" providerId="LiveId" clId="{AD8CF41D-A65C-4AD2-AD48-037BD6A97ABD}" dt="2021-08-18T15:23:49.469" v="200" actId="1076"/>
          <ac:spMkLst>
            <pc:docMk/>
            <pc:sldMk cId="497412398" sldId="260"/>
            <ac:spMk id="3" creationId="{B840109A-4806-4160-BA6A-C2497D3062E9}"/>
          </ac:spMkLst>
        </pc:spChg>
        <pc:spChg chg="add">
          <ac:chgData name="Ganesh Ganta" userId="ff32b9f757753c4d" providerId="LiveId" clId="{AD8CF41D-A65C-4AD2-AD48-037BD6A97ABD}" dt="2021-08-18T12:53:27.350" v="197"/>
          <ac:spMkLst>
            <pc:docMk/>
            <pc:sldMk cId="497412398" sldId="260"/>
            <ac:spMk id="4" creationId="{D2737A2A-EC2C-4874-B32A-F5D2FE22CDF4}"/>
          </ac:spMkLst>
        </pc:spChg>
        <pc:picChg chg="add mod">
          <ac:chgData name="Ganesh Ganta" userId="ff32b9f757753c4d" providerId="LiveId" clId="{AD8CF41D-A65C-4AD2-AD48-037BD6A97ABD}" dt="2021-08-18T15:24:19.458" v="206" actId="14100"/>
          <ac:picMkLst>
            <pc:docMk/>
            <pc:sldMk cId="497412398" sldId="260"/>
            <ac:picMk id="1028" creationId="{81DBB45D-8D68-4F5F-AA66-6C3BED994588}"/>
          </ac:picMkLst>
        </pc:picChg>
      </pc:sldChg>
      <pc:sldChg chg="addSp delSp modSp mod">
        <pc:chgData name="Ganesh Ganta" userId="ff32b9f757753c4d" providerId="LiveId" clId="{AD8CF41D-A65C-4AD2-AD48-037BD6A97ABD}" dt="2021-08-19T02:02:51.745" v="281" actId="113"/>
        <pc:sldMkLst>
          <pc:docMk/>
          <pc:sldMk cId="2926615957" sldId="261"/>
        </pc:sldMkLst>
        <pc:spChg chg="mod">
          <ac:chgData name="Ganesh Ganta" userId="ff32b9f757753c4d" providerId="LiveId" clId="{AD8CF41D-A65C-4AD2-AD48-037BD6A97ABD}" dt="2021-08-19T02:01:55.116" v="275" actId="2711"/>
          <ac:spMkLst>
            <pc:docMk/>
            <pc:sldMk cId="2926615957" sldId="261"/>
            <ac:spMk id="2" creationId="{1CDC07F6-5B0B-4B88-9679-5F93BEEEE2A2}"/>
          </ac:spMkLst>
        </pc:spChg>
        <pc:spChg chg="mod">
          <ac:chgData name="Ganesh Ganta" userId="ff32b9f757753c4d" providerId="LiveId" clId="{AD8CF41D-A65C-4AD2-AD48-037BD6A97ABD}" dt="2021-08-19T02:02:51.745" v="281" actId="113"/>
          <ac:spMkLst>
            <pc:docMk/>
            <pc:sldMk cId="2926615957" sldId="261"/>
            <ac:spMk id="3" creationId="{E56CAC83-FE47-430E-99B1-B0F067017FF8}"/>
          </ac:spMkLst>
        </pc:spChg>
        <pc:picChg chg="add del">
          <ac:chgData name="Ganesh Ganta" userId="ff32b9f757753c4d" providerId="LiveId" clId="{AD8CF41D-A65C-4AD2-AD48-037BD6A97ABD}" dt="2021-08-18T15:51:02.128" v="208"/>
          <ac:picMkLst>
            <pc:docMk/>
            <pc:sldMk cId="2926615957" sldId="261"/>
            <ac:picMk id="2050" creationId="{5043DF90-2F59-4318-A965-952CC380BB82}"/>
          </ac:picMkLst>
        </pc:picChg>
      </pc:sldChg>
      <pc:sldChg chg="addSp modSp mod">
        <pc:chgData name="Ganesh Ganta" userId="ff32b9f757753c4d" providerId="LiveId" clId="{AD8CF41D-A65C-4AD2-AD48-037BD6A97ABD}" dt="2021-08-19T02:02:20.027" v="278" actId="2711"/>
        <pc:sldMkLst>
          <pc:docMk/>
          <pc:sldMk cId="3639838834" sldId="262"/>
        </pc:sldMkLst>
        <pc:spChg chg="mod">
          <ac:chgData name="Ganesh Ganta" userId="ff32b9f757753c4d" providerId="LiveId" clId="{AD8CF41D-A65C-4AD2-AD48-037BD6A97ABD}" dt="2021-08-19T02:02:11.761" v="277" actId="2711"/>
          <ac:spMkLst>
            <pc:docMk/>
            <pc:sldMk cId="3639838834" sldId="262"/>
            <ac:spMk id="2" creationId="{BA96416E-0619-4484-BDC9-33609E4729F9}"/>
          </ac:spMkLst>
        </pc:spChg>
        <pc:spChg chg="add mod">
          <ac:chgData name="Ganesh Ganta" userId="ff32b9f757753c4d" providerId="LiveId" clId="{AD8CF41D-A65C-4AD2-AD48-037BD6A97ABD}" dt="2021-08-19T01:53:10.853" v="266" actId="113"/>
          <ac:spMkLst>
            <pc:docMk/>
            <pc:sldMk cId="3639838834" sldId="262"/>
            <ac:spMk id="3" creationId="{E2F7F7FB-F668-46CA-95F5-16141B998325}"/>
          </ac:spMkLst>
        </pc:spChg>
        <pc:spChg chg="add mod">
          <ac:chgData name="Ganesh Ganta" userId="ff32b9f757753c4d" providerId="LiveId" clId="{AD8CF41D-A65C-4AD2-AD48-037BD6A97ABD}" dt="2021-08-19T02:02:20.027" v="278" actId="2711"/>
          <ac:spMkLst>
            <pc:docMk/>
            <pc:sldMk cId="3639838834" sldId="262"/>
            <ac:spMk id="4" creationId="{665091EB-0B80-4DF1-AD61-B91E9AB66209}"/>
          </ac:spMkLst>
        </pc:spChg>
        <pc:spChg chg="add mod">
          <ac:chgData name="Ganesh Ganta" userId="ff32b9f757753c4d" providerId="LiveId" clId="{AD8CF41D-A65C-4AD2-AD48-037BD6A97ABD}" dt="2021-08-19T01:53:06.568" v="265" actId="113"/>
          <ac:spMkLst>
            <pc:docMk/>
            <pc:sldMk cId="3639838834" sldId="262"/>
            <ac:spMk id="5" creationId="{32DCF8C8-1D64-492D-9FEB-F10CE45A3D1E}"/>
          </ac:spMkLst>
        </pc:spChg>
      </pc:sldChg>
      <pc:sldChg chg="del">
        <pc:chgData name="Ganesh Ganta" userId="ff32b9f757753c4d" providerId="LiveId" clId="{AD8CF41D-A65C-4AD2-AD48-037BD6A97ABD}" dt="2021-08-18T12:47:27.269" v="87" actId="47"/>
        <pc:sldMkLst>
          <pc:docMk/>
          <pc:sldMk cId="3649171794" sldId="263"/>
        </pc:sldMkLst>
      </pc:sldChg>
      <pc:sldChg chg="addSp modSp mod">
        <pc:chgData name="Ganesh Ganta" userId="ff32b9f757753c4d" providerId="LiveId" clId="{AD8CF41D-A65C-4AD2-AD48-037BD6A97ABD}" dt="2021-08-19T02:02:26.271" v="279" actId="2711"/>
        <pc:sldMkLst>
          <pc:docMk/>
          <pc:sldMk cId="2949621725" sldId="264"/>
        </pc:sldMkLst>
        <pc:spChg chg="mod">
          <ac:chgData name="Ganesh Ganta" userId="ff32b9f757753c4d" providerId="LiveId" clId="{AD8CF41D-A65C-4AD2-AD48-037BD6A97ABD}" dt="2021-08-19T02:02:26.271" v="279" actId="2711"/>
          <ac:spMkLst>
            <pc:docMk/>
            <pc:sldMk cId="2949621725" sldId="264"/>
            <ac:spMk id="2" creationId="{88B607D1-0FD8-4EFD-B3F6-66DCD3397681}"/>
          </ac:spMkLst>
        </pc:spChg>
        <pc:spChg chg="add mod">
          <ac:chgData name="Ganesh Ganta" userId="ff32b9f757753c4d" providerId="LiveId" clId="{AD8CF41D-A65C-4AD2-AD48-037BD6A97ABD}" dt="2021-08-19T01:52:46.746" v="262" actId="113"/>
          <ac:spMkLst>
            <pc:docMk/>
            <pc:sldMk cId="2949621725" sldId="264"/>
            <ac:spMk id="3" creationId="{A44803C9-90FC-40AE-ACCA-8C61C515DC9C}"/>
          </ac:spMkLst>
        </pc:spChg>
      </pc:sldChg>
      <pc:sldChg chg="modSp mod">
        <pc:chgData name="Ganesh Ganta" userId="ff32b9f757753c4d" providerId="LiveId" clId="{AD8CF41D-A65C-4AD2-AD48-037BD6A97ABD}" dt="2021-08-19T02:25:07.360" v="719" actId="115"/>
        <pc:sldMkLst>
          <pc:docMk/>
          <pc:sldMk cId="28011288" sldId="265"/>
        </pc:sldMkLst>
        <pc:spChg chg="mod">
          <ac:chgData name="Ganesh Ganta" userId="ff32b9f757753c4d" providerId="LiveId" clId="{AD8CF41D-A65C-4AD2-AD48-037BD6A97ABD}" dt="2021-08-19T02:25:07.360" v="719" actId="115"/>
          <ac:spMkLst>
            <pc:docMk/>
            <pc:sldMk cId="28011288" sldId="265"/>
            <ac:spMk id="2" creationId="{BC2ECAAB-088A-442B-BAFE-D85C247A7D16}"/>
          </ac:spMkLst>
        </pc:spChg>
      </pc:sldChg>
      <pc:sldChg chg="addSp modSp new mod">
        <pc:chgData name="Ganesh Ganta" userId="ff32b9f757753c4d" providerId="LiveId" clId="{AD8CF41D-A65C-4AD2-AD48-037BD6A97ABD}" dt="2021-08-19T02:02:05.077" v="276" actId="2711"/>
        <pc:sldMkLst>
          <pc:docMk/>
          <pc:sldMk cId="834822843" sldId="266"/>
        </pc:sldMkLst>
        <pc:spChg chg="add mod">
          <ac:chgData name="Ganesh Ganta" userId="ff32b9f757753c4d" providerId="LiveId" clId="{AD8CF41D-A65C-4AD2-AD48-037BD6A97ABD}" dt="2021-08-19T02:02:05.077" v="276" actId="2711"/>
          <ac:spMkLst>
            <pc:docMk/>
            <pc:sldMk cId="834822843" sldId="266"/>
            <ac:spMk id="2" creationId="{FE899480-369C-4955-A821-0BBB5C25D7B2}"/>
          </ac:spMkLst>
        </pc:spChg>
      </pc:sldChg>
      <pc:sldChg chg="addSp delSp modSp new mod">
        <pc:chgData name="Ganesh Ganta" userId="ff32b9f757753c4d" providerId="LiveId" clId="{AD8CF41D-A65C-4AD2-AD48-037BD6A97ABD}" dt="2021-08-19T02:21:20.677" v="649" actId="115"/>
        <pc:sldMkLst>
          <pc:docMk/>
          <pc:sldMk cId="4089130125" sldId="267"/>
        </pc:sldMkLst>
        <pc:spChg chg="add del mod">
          <ac:chgData name="Ganesh Ganta" userId="ff32b9f757753c4d" providerId="LiveId" clId="{AD8CF41D-A65C-4AD2-AD48-037BD6A97ABD}" dt="2021-08-19T02:21:20.677" v="649" actId="115"/>
          <ac:spMkLst>
            <pc:docMk/>
            <pc:sldMk cId="4089130125" sldId="267"/>
            <ac:spMk id="2" creationId="{33FDC34F-73EA-4CA6-AA25-C183E1B1FB50}"/>
          </ac:spMkLst>
        </pc:spChg>
        <pc:spChg chg="add del mod">
          <ac:chgData name="Ganesh Ganta" userId="ff32b9f757753c4d" providerId="LiveId" clId="{AD8CF41D-A65C-4AD2-AD48-037BD6A97ABD}" dt="2021-08-19T02:08:55.447" v="581"/>
          <ac:spMkLst>
            <pc:docMk/>
            <pc:sldMk cId="4089130125" sldId="267"/>
            <ac:spMk id="3" creationId="{A980ECBA-C587-4702-AE2E-D86F6C67AF94}"/>
          </ac:spMkLst>
        </pc:spChg>
        <pc:spChg chg="add del mod">
          <ac:chgData name="Ganesh Ganta" userId="ff32b9f757753c4d" providerId="LiveId" clId="{AD8CF41D-A65C-4AD2-AD48-037BD6A97ABD}" dt="2021-08-19T02:09:08.369" v="587" actId="478"/>
          <ac:spMkLst>
            <pc:docMk/>
            <pc:sldMk cId="4089130125" sldId="267"/>
            <ac:spMk id="4" creationId="{088C8D68-A7A8-4129-8687-C20280DC64A4}"/>
          </ac:spMkLst>
        </pc:spChg>
        <pc:picChg chg="add del mod">
          <ac:chgData name="Ganesh Ganta" userId="ff32b9f757753c4d" providerId="LiveId" clId="{AD8CF41D-A65C-4AD2-AD48-037BD6A97ABD}" dt="2021-08-19T02:08:55.447" v="581"/>
          <ac:picMkLst>
            <pc:docMk/>
            <pc:sldMk cId="4089130125" sldId="267"/>
            <ac:picMk id="1026" creationId="{A76263F0-897A-4387-81A1-EE93C123CF9F}"/>
          </ac:picMkLst>
        </pc:picChg>
        <pc:picChg chg="add del mod">
          <ac:chgData name="Ganesh Ganta" userId="ff32b9f757753c4d" providerId="LiveId" clId="{AD8CF41D-A65C-4AD2-AD48-037BD6A97ABD}" dt="2021-08-19T02:09:08.369" v="587" actId="478"/>
          <ac:picMkLst>
            <pc:docMk/>
            <pc:sldMk cId="4089130125" sldId="267"/>
            <ac:picMk id="1028" creationId="{936140DE-EC49-41D8-9C13-100E435674E4}"/>
          </ac:picMkLst>
        </pc:picChg>
      </pc:sldChg>
      <pc:sldChg chg="addSp delSp modSp new mod ord">
        <pc:chgData name="Ganesh Ganta" userId="ff32b9f757753c4d" providerId="LiveId" clId="{AD8CF41D-A65C-4AD2-AD48-037BD6A97ABD}" dt="2021-08-19T02:22:19.558" v="671" actId="1076"/>
        <pc:sldMkLst>
          <pc:docMk/>
          <pc:sldMk cId="3557635760" sldId="268"/>
        </pc:sldMkLst>
        <pc:spChg chg="add mod">
          <ac:chgData name="Ganesh Ganta" userId="ff32b9f757753c4d" providerId="LiveId" clId="{AD8CF41D-A65C-4AD2-AD48-037BD6A97ABD}" dt="2021-08-19T02:22:19.558" v="671" actId="1076"/>
          <ac:spMkLst>
            <pc:docMk/>
            <pc:sldMk cId="3557635760" sldId="268"/>
            <ac:spMk id="2" creationId="{97252BA7-9277-47D4-A97F-A8ED369CAD04}"/>
          </ac:spMkLst>
        </pc:spChg>
        <pc:spChg chg="add mod">
          <ac:chgData name="Ganesh Ganta" userId="ff32b9f757753c4d" providerId="LiveId" clId="{AD8CF41D-A65C-4AD2-AD48-037BD6A97ABD}" dt="2021-08-19T02:22:13.668" v="670" actId="1076"/>
          <ac:spMkLst>
            <pc:docMk/>
            <pc:sldMk cId="3557635760" sldId="268"/>
            <ac:spMk id="3" creationId="{3B61FF6C-1321-4FC6-85E5-CA8E225833A7}"/>
          </ac:spMkLst>
        </pc:spChg>
        <pc:picChg chg="add del mod">
          <ac:chgData name="Ganesh Ganta" userId="ff32b9f757753c4d" providerId="LiveId" clId="{AD8CF41D-A65C-4AD2-AD48-037BD6A97ABD}" dt="2021-08-19T02:18:07.454" v="616" actId="478"/>
          <ac:picMkLst>
            <pc:docMk/>
            <pc:sldMk cId="3557635760" sldId="268"/>
            <ac:picMk id="2050" creationId="{802BA41D-229C-45ED-A3E5-D02D8A7D5AFA}"/>
          </ac:picMkLst>
        </pc:picChg>
        <pc:picChg chg="add mod">
          <ac:chgData name="Ganesh Ganta" userId="ff32b9f757753c4d" providerId="LiveId" clId="{AD8CF41D-A65C-4AD2-AD48-037BD6A97ABD}" dt="2021-08-19T02:18:51.518" v="620" actId="732"/>
          <ac:picMkLst>
            <pc:docMk/>
            <pc:sldMk cId="3557635760" sldId="268"/>
            <ac:picMk id="2052" creationId="{3175A725-F510-4364-B8C9-CD1F16A2ADC9}"/>
          </ac:picMkLst>
        </pc:picChg>
      </pc:sldChg>
      <pc:sldChg chg="addSp delSp modSp new mod ord setBg">
        <pc:chgData name="Ganesh Ganta" userId="ff32b9f757753c4d" providerId="LiveId" clId="{AD8CF41D-A65C-4AD2-AD48-037BD6A97ABD}" dt="2021-08-19T02:49:16.902" v="991" actId="20577"/>
        <pc:sldMkLst>
          <pc:docMk/>
          <pc:sldMk cId="2065726510" sldId="269"/>
        </pc:sldMkLst>
        <pc:spChg chg="add del mod">
          <ac:chgData name="Ganesh Ganta" userId="ff32b9f757753c4d" providerId="LiveId" clId="{AD8CF41D-A65C-4AD2-AD48-037BD6A97ABD}" dt="2021-08-19T02:28:32.073" v="804"/>
          <ac:spMkLst>
            <pc:docMk/>
            <pc:sldMk cId="2065726510" sldId="269"/>
            <ac:spMk id="2" creationId="{C9F648D8-ECC6-4597-A2A0-E0322C77E481}"/>
          </ac:spMkLst>
        </pc:spChg>
        <pc:spChg chg="add mod">
          <ac:chgData name="Ganesh Ganta" userId="ff32b9f757753c4d" providerId="LiveId" clId="{AD8CF41D-A65C-4AD2-AD48-037BD6A97ABD}" dt="2021-08-19T02:49:16.902" v="991" actId="20577"/>
          <ac:spMkLst>
            <pc:docMk/>
            <pc:sldMk cId="2065726510" sldId="269"/>
            <ac:spMk id="3" creationId="{B566AABE-98AF-4BD3-BA62-5750E3F5A87C}"/>
          </ac:spMkLst>
        </pc:spChg>
        <pc:spChg chg="add mod">
          <ac:chgData name="Ganesh Ganta" userId="ff32b9f757753c4d" providerId="LiveId" clId="{AD8CF41D-A65C-4AD2-AD48-037BD6A97ABD}" dt="2021-08-19T02:49:05.651" v="989" actId="1076"/>
          <ac:spMkLst>
            <pc:docMk/>
            <pc:sldMk cId="2065726510" sldId="269"/>
            <ac:spMk id="4" creationId="{39147428-6A4B-4D60-8466-3966D3B1C1D1}"/>
          </ac:spMkLst>
        </pc:spChg>
      </pc:sldChg>
      <pc:sldChg chg="addSp modSp new mod">
        <pc:chgData name="Ganesh Ganta" userId="ff32b9f757753c4d" providerId="LiveId" clId="{AD8CF41D-A65C-4AD2-AD48-037BD6A97ABD}" dt="2021-08-19T02:46:47.290" v="986" actId="113"/>
        <pc:sldMkLst>
          <pc:docMk/>
          <pc:sldMk cId="2764580867" sldId="270"/>
        </pc:sldMkLst>
        <pc:spChg chg="add mod">
          <ac:chgData name="Ganesh Ganta" userId="ff32b9f757753c4d" providerId="LiveId" clId="{AD8CF41D-A65C-4AD2-AD48-037BD6A97ABD}" dt="2021-08-19T02:46:47.290" v="986" actId="113"/>
          <ac:spMkLst>
            <pc:docMk/>
            <pc:sldMk cId="2764580867" sldId="270"/>
            <ac:spMk id="2" creationId="{BE1B5001-A0AE-4733-ADB7-C5103D2A3AE5}"/>
          </ac:spMkLst>
        </pc:spChg>
      </pc:sldChg>
      <pc:sldMasterChg chg="setBg modSldLayout">
        <pc:chgData name="Ganesh Ganta" userId="ff32b9f757753c4d" providerId="LiveId" clId="{AD8CF41D-A65C-4AD2-AD48-037BD6A97ABD}" dt="2021-08-19T02:45:18.060" v="966"/>
        <pc:sldMasterMkLst>
          <pc:docMk/>
          <pc:sldMasterMk cId="1112665373" sldId="2147483648"/>
        </pc:sldMasterMkLst>
        <pc:sldLayoutChg chg="setBg">
          <pc:chgData name="Ganesh Ganta" userId="ff32b9f757753c4d" providerId="LiveId" clId="{AD8CF41D-A65C-4AD2-AD48-037BD6A97ABD}" dt="2021-08-19T02:45:18.060" v="966"/>
          <pc:sldLayoutMkLst>
            <pc:docMk/>
            <pc:sldMasterMk cId="1112665373" sldId="2147483648"/>
            <pc:sldLayoutMk cId="196541128" sldId="2147483649"/>
          </pc:sldLayoutMkLst>
        </pc:sldLayoutChg>
        <pc:sldLayoutChg chg="setBg">
          <pc:chgData name="Ganesh Ganta" userId="ff32b9f757753c4d" providerId="LiveId" clId="{AD8CF41D-A65C-4AD2-AD48-037BD6A97ABD}" dt="2021-08-19T02:45:18.060" v="966"/>
          <pc:sldLayoutMkLst>
            <pc:docMk/>
            <pc:sldMasterMk cId="1112665373" sldId="2147483648"/>
            <pc:sldLayoutMk cId="386171851" sldId="2147483650"/>
          </pc:sldLayoutMkLst>
        </pc:sldLayoutChg>
        <pc:sldLayoutChg chg="setBg">
          <pc:chgData name="Ganesh Ganta" userId="ff32b9f757753c4d" providerId="LiveId" clId="{AD8CF41D-A65C-4AD2-AD48-037BD6A97ABD}" dt="2021-08-19T02:45:18.060" v="966"/>
          <pc:sldLayoutMkLst>
            <pc:docMk/>
            <pc:sldMasterMk cId="1112665373" sldId="2147483648"/>
            <pc:sldLayoutMk cId="2588523935" sldId="2147483651"/>
          </pc:sldLayoutMkLst>
        </pc:sldLayoutChg>
        <pc:sldLayoutChg chg="setBg">
          <pc:chgData name="Ganesh Ganta" userId="ff32b9f757753c4d" providerId="LiveId" clId="{AD8CF41D-A65C-4AD2-AD48-037BD6A97ABD}" dt="2021-08-19T02:45:18.060" v="966"/>
          <pc:sldLayoutMkLst>
            <pc:docMk/>
            <pc:sldMasterMk cId="1112665373" sldId="2147483648"/>
            <pc:sldLayoutMk cId="494214776" sldId="2147483652"/>
          </pc:sldLayoutMkLst>
        </pc:sldLayoutChg>
        <pc:sldLayoutChg chg="setBg">
          <pc:chgData name="Ganesh Ganta" userId="ff32b9f757753c4d" providerId="LiveId" clId="{AD8CF41D-A65C-4AD2-AD48-037BD6A97ABD}" dt="2021-08-19T02:45:18.060" v="966"/>
          <pc:sldLayoutMkLst>
            <pc:docMk/>
            <pc:sldMasterMk cId="1112665373" sldId="2147483648"/>
            <pc:sldLayoutMk cId="4028271344" sldId="2147483653"/>
          </pc:sldLayoutMkLst>
        </pc:sldLayoutChg>
        <pc:sldLayoutChg chg="setBg">
          <pc:chgData name="Ganesh Ganta" userId="ff32b9f757753c4d" providerId="LiveId" clId="{AD8CF41D-A65C-4AD2-AD48-037BD6A97ABD}" dt="2021-08-19T02:45:18.060" v="966"/>
          <pc:sldLayoutMkLst>
            <pc:docMk/>
            <pc:sldMasterMk cId="1112665373" sldId="2147483648"/>
            <pc:sldLayoutMk cId="666564213" sldId="2147483654"/>
          </pc:sldLayoutMkLst>
        </pc:sldLayoutChg>
        <pc:sldLayoutChg chg="setBg">
          <pc:chgData name="Ganesh Ganta" userId="ff32b9f757753c4d" providerId="LiveId" clId="{AD8CF41D-A65C-4AD2-AD48-037BD6A97ABD}" dt="2021-08-19T02:45:18.060" v="966"/>
          <pc:sldLayoutMkLst>
            <pc:docMk/>
            <pc:sldMasterMk cId="1112665373" sldId="2147483648"/>
            <pc:sldLayoutMk cId="1968136238" sldId="2147483655"/>
          </pc:sldLayoutMkLst>
        </pc:sldLayoutChg>
        <pc:sldLayoutChg chg="setBg">
          <pc:chgData name="Ganesh Ganta" userId="ff32b9f757753c4d" providerId="LiveId" clId="{AD8CF41D-A65C-4AD2-AD48-037BD6A97ABD}" dt="2021-08-19T02:45:18.060" v="966"/>
          <pc:sldLayoutMkLst>
            <pc:docMk/>
            <pc:sldMasterMk cId="1112665373" sldId="2147483648"/>
            <pc:sldLayoutMk cId="1644284271" sldId="2147483656"/>
          </pc:sldLayoutMkLst>
        </pc:sldLayoutChg>
        <pc:sldLayoutChg chg="setBg">
          <pc:chgData name="Ganesh Ganta" userId="ff32b9f757753c4d" providerId="LiveId" clId="{AD8CF41D-A65C-4AD2-AD48-037BD6A97ABD}" dt="2021-08-19T02:45:18.060" v="966"/>
          <pc:sldLayoutMkLst>
            <pc:docMk/>
            <pc:sldMasterMk cId="1112665373" sldId="2147483648"/>
            <pc:sldLayoutMk cId="3452762276" sldId="2147483657"/>
          </pc:sldLayoutMkLst>
        </pc:sldLayoutChg>
        <pc:sldLayoutChg chg="setBg">
          <pc:chgData name="Ganesh Ganta" userId="ff32b9f757753c4d" providerId="LiveId" clId="{AD8CF41D-A65C-4AD2-AD48-037BD6A97ABD}" dt="2021-08-19T02:45:18.060" v="966"/>
          <pc:sldLayoutMkLst>
            <pc:docMk/>
            <pc:sldMasterMk cId="1112665373" sldId="2147483648"/>
            <pc:sldLayoutMk cId="113707342" sldId="2147483658"/>
          </pc:sldLayoutMkLst>
        </pc:sldLayoutChg>
        <pc:sldLayoutChg chg="setBg">
          <pc:chgData name="Ganesh Ganta" userId="ff32b9f757753c4d" providerId="LiveId" clId="{AD8CF41D-A65C-4AD2-AD48-037BD6A97ABD}" dt="2021-08-19T02:45:18.060" v="966"/>
          <pc:sldLayoutMkLst>
            <pc:docMk/>
            <pc:sldMasterMk cId="1112665373" sldId="2147483648"/>
            <pc:sldLayoutMk cId="2835106399" sldId="2147483659"/>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2AD55C-DB6E-4C62-B3C9-267CEA68574C}" type="datetimeFigureOut">
              <a:rPr lang="en-IN" smtClean="0"/>
              <a:t>19-08-2021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A08D36-3E2F-4D88-9825-96A9976008D4}" type="slidenum">
              <a:rPr lang="en-IN" smtClean="0"/>
              <a:t>‹#›</a:t>
            </a:fld>
            <a:endParaRPr lang="en-IN"/>
          </a:p>
        </p:txBody>
      </p:sp>
    </p:spTree>
    <p:extLst>
      <p:ext uri="{BB962C8B-B14F-4D97-AF65-F5344CB8AC3E}">
        <p14:creationId xmlns:p14="http://schemas.microsoft.com/office/powerpoint/2010/main" val="13764048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5B2D0-6640-434E-90A4-E7362D8DF6C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583C721-79A1-4F03-9897-AD72DDB3349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80F6FE0-0461-488C-9360-FD7F2AEE1A9A}"/>
              </a:ext>
            </a:extLst>
          </p:cNvPr>
          <p:cNvSpPr>
            <a:spLocks noGrp="1"/>
          </p:cNvSpPr>
          <p:nvPr>
            <p:ph type="dt" sz="half" idx="10"/>
          </p:nvPr>
        </p:nvSpPr>
        <p:spPr/>
        <p:txBody>
          <a:bodyPr/>
          <a:lstStyle/>
          <a:p>
            <a:fld id="{D3279599-2CB0-4261-8191-44E8ECD13068}" type="datetime1">
              <a:rPr lang="en-IN" smtClean="0"/>
              <a:t>19-08-2021</a:t>
            </a:fld>
            <a:endParaRPr lang="en-IN"/>
          </a:p>
        </p:txBody>
      </p:sp>
      <p:sp>
        <p:nvSpPr>
          <p:cNvPr id="5" name="Footer Placeholder 4">
            <a:extLst>
              <a:ext uri="{FF2B5EF4-FFF2-40B4-BE49-F238E27FC236}">
                <a16:creationId xmlns:a16="http://schemas.microsoft.com/office/drawing/2014/main" id="{67DF4357-761A-483B-8E64-A983D32ED50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825241A-EFAF-4DDF-92CD-A6C117A8616E}"/>
              </a:ext>
            </a:extLst>
          </p:cNvPr>
          <p:cNvSpPr>
            <a:spLocks noGrp="1"/>
          </p:cNvSpPr>
          <p:nvPr>
            <p:ph type="sldNum" sz="quarter" idx="12"/>
          </p:nvPr>
        </p:nvSpPr>
        <p:spPr/>
        <p:txBody>
          <a:bodyPr/>
          <a:lstStyle/>
          <a:p>
            <a:fld id="{962F8359-B0FF-45A1-9DD7-72C85E13A554}" type="slidenum">
              <a:rPr lang="en-IN" smtClean="0"/>
              <a:t>‹#›</a:t>
            </a:fld>
            <a:endParaRPr lang="en-IN"/>
          </a:p>
        </p:txBody>
      </p:sp>
    </p:spTree>
    <p:extLst>
      <p:ext uri="{BB962C8B-B14F-4D97-AF65-F5344CB8AC3E}">
        <p14:creationId xmlns:p14="http://schemas.microsoft.com/office/powerpoint/2010/main" val="1965411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5E650-889B-4CF0-860F-E7AF0A5F6A2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AF84024-AFA6-43AC-9E31-01B5654E141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C5A319C-9A85-4F89-8629-43C8ABBBCA24}"/>
              </a:ext>
            </a:extLst>
          </p:cNvPr>
          <p:cNvSpPr>
            <a:spLocks noGrp="1"/>
          </p:cNvSpPr>
          <p:nvPr>
            <p:ph type="dt" sz="half" idx="10"/>
          </p:nvPr>
        </p:nvSpPr>
        <p:spPr/>
        <p:txBody>
          <a:bodyPr/>
          <a:lstStyle/>
          <a:p>
            <a:fld id="{D4BCAE0C-0DD9-4F25-8D01-D03DCA2CEB3F}" type="datetime1">
              <a:rPr lang="en-IN" smtClean="0"/>
              <a:t>19-08-2021</a:t>
            </a:fld>
            <a:endParaRPr lang="en-IN"/>
          </a:p>
        </p:txBody>
      </p:sp>
      <p:sp>
        <p:nvSpPr>
          <p:cNvPr id="5" name="Footer Placeholder 4">
            <a:extLst>
              <a:ext uri="{FF2B5EF4-FFF2-40B4-BE49-F238E27FC236}">
                <a16:creationId xmlns:a16="http://schemas.microsoft.com/office/drawing/2014/main" id="{A56CF2BD-521C-4B66-8173-0D63BA8A07A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0597AF9-5C00-47AB-BB48-D1EF9F721515}"/>
              </a:ext>
            </a:extLst>
          </p:cNvPr>
          <p:cNvSpPr>
            <a:spLocks noGrp="1"/>
          </p:cNvSpPr>
          <p:nvPr>
            <p:ph type="sldNum" sz="quarter" idx="12"/>
          </p:nvPr>
        </p:nvSpPr>
        <p:spPr/>
        <p:txBody>
          <a:bodyPr/>
          <a:lstStyle/>
          <a:p>
            <a:fld id="{962F8359-B0FF-45A1-9DD7-72C85E13A554}" type="slidenum">
              <a:rPr lang="en-IN" smtClean="0"/>
              <a:t>‹#›</a:t>
            </a:fld>
            <a:endParaRPr lang="en-IN"/>
          </a:p>
        </p:txBody>
      </p:sp>
    </p:spTree>
    <p:extLst>
      <p:ext uri="{BB962C8B-B14F-4D97-AF65-F5344CB8AC3E}">
        <p14:creationId xmlns:p14="http://schemas.microsoft.com/office/powerpoint/2010/main" val="1137073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1310E27-FCC7-4939-BF24-DC16F386FA4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515245D-63AE-42B5-A147-206420F76E1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09987BF-EFB7-48FF-8C1B-845569389D24}"/>
              </a:ext>
            </a:extLst>
          </p:cNvPr>
          <p:cNvSpPr>
            <a:spLocks noGrp="1"/>
          </p:cNvSpPr>
          <p:nvPr>
            <p:ph type="dt" sz="half" idx="10"/>
          </p:nvPr>
        </p:nvSpPr>
        <p:spPr/>
        <p:txBody>
          <a:bodyPr/>
          <a:lstStyle/>
          <a:p>
            <a:fld id="{809078DD-D95C-49E0-B22F-C7AFF69E7301}" type="datetime1">
              <a:rPr lang="en-IN" smtClean="0"/>
              <a:t>19-08-2021</a:t>
            </a:fld>
            <a:endParaRPr lang="en-IN"/>
          </a:p>
        </p:txBody>
      </p:sp>
      <p:sp>
        <p:nvSpPr>
          <p:cNvPr id="5" name="Footer Placeholder 4">
            <a:extLst>
              <a:ext uri="{FF2B5EF4-FFF2-40B4-BE49-F238E27FC236}">
                <a16:creationId xmlns:a16="http://schemas.microsoft.com/office/drawing/2014/main" id="{B7BF7475-410B-4797-89E9-2C30AA89DCB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A0A6F23-4BE6-4EAA-AFEF-E2E47E2F7902}"/>
              </a:ext>
            </a:extLst>
          </p:cNvPr>
          <p:cNvSpPr>
            <a:spLocks noGrp="1"/>
          </p:cNvSpPr>
          <p:nvPr>
            <p:ph type="sldNum" sz="quarter" idx="12"/>
          </p:nvPr>
        </p:nvSpPr>
        <p:spPr/>
        <p:txBody>
          <a:bodyPr/>
          <a:lstStyle/>
          <a:p>
            <a:fld id="{962F8359-B0FF-45A1-9DD7-72C85E13A554}" type="slidenum">
              <a:rPr lang="en-IN" smtClean="0"/>
              <a:t>‹#›</a:t>
            </a:fld>
            <a:endParaRPr lang="en-IN"/>
          </a:p>
        </p:txBody>
      </p:sp>
    </p:spTree>
    <p:extLst>
      <p:ext uri="{BB962C8B-B14F-4D97-AF65-F5344CB8AC3E}">
        <p14:creationId xmlns:p14="http://schemas.microsoft.com/office/powerpoint/2010/main" val="28351063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BB3DE-CF26-46EF-A376-9B496C3C148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85718E4-5372-453D-A1BC-5F5E80F6A24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EB672A6-DF59-46C6-8164-69C8C6C699DC}"/>
              </a:ext>
            </a:extLst>
          </p:cNvPr>
          <p:cNvSpPr>
            <a:spLocks noGrp="1"/>
          </p:cNvSpPr>
          <p:nvPr>
            <p:ph type="dt" sz="half" idx="10"/>
          </p:nvPr>
        </p:nvSpPr>
        <p:spPr/>
        <p:txBody>
          <a:bodyPr/>
          <a:lstStyle/>
          <a:p>
            <a:fld id="{1A609F68-A77E-4C2F-990D-E395DF2F1C4B}" type="datetime1">
              <a:rPr lang="en-IN" smtClean="0"/>
              <a:t>19-08-2021</a:t>
            </a:fld>
            <a:endParaRPr lang="en-IN"/>
          </a:p>
        </p:txBody>
      </p:sp>
      <p:sp>
        <p:nvSpPr>
          <p:cNvPr id="5" name="Footer Placeholder 4">
            <a:extLst>
              <a:ext uri="{FF2B5EF4-FFF2-40B4-BE49-F238E27FC236}">
                <a16:creationId xmlns:a16="http://schemas.microsoft.com/office/drawing/2014/main" id="{E534BBE0-AC3C-4EFD-B6C9-37C5B135195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BBA8033-9B4F-4C60-AAE0-CC90F4E54DDB}"/>
              </a:ext>
            </a:extLst>
          </p:cNvPr>
          <p:cNvSpPr>
            <a:spLocks noGrp="1"/>
          </p:cNvSpPr>
          <p:nvPr>
            <p:ph type="sldNum" sz="quarter" idx="12"/>
          </p:nvPr>
        </p:nvSpPr>
        <p:spPr/>
        <p:txBody>
          <a:bodyPr/>
          <a:lstStyle/>
          <a:p>
            <a:fld id="{962F8359-B0FF-45A1-9DD7-72C85E13A554}" type="slidenum">
              <a:rPr lang="en-IN" smtClean="0"/>
              <a:t>‹#›</a:t>
            </a:fld>
            <a:endParaRPr lang="en-IN"/>
          </a:p>
        </p:txBody>
      </p:sp>
    </p:spTree>
    <p:extLst>
      <p:ext uri="{BB962C8B-B14F-4D97-AF65-F5344CB8AC3E}">
        <p14:creationId xmlns:p14="http://schemas.microsoft.com/office/powerpoint/2010/main" val="3861718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55BB2-0522-41CE-8D5A-84E195EE38C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2BC4514-2FA7-4034-B810-68C7C320E36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1D5369-FA7F-4AA2-9B91-7E88CC8C5959}"/>
              </a:ext>
            </a:extLst>
          </p:cNvPr>
          <p:cNvSpPr>
            <a:spLocks noGrp="1"/>
          </p:cNvSpPr>
          <p:nvPr>
            <p:ph type="dt" sz="half" idx="10"/>
          </p:nvPr>
        </p:nvSpPr>
        <p:spPr/>
        <p:txBody>
          <a:bodyPr/>
          <a:lstStyle/>
          <a:p>
            <a:fld id="{A1F83049-0D6F-40A9-A658-4648E4958678}" type="datetime1">
              <a:rPr lang="en-IN" smtClean="0"/>
              <a:t>19-08-2021</a:t>
            </a:fld>
            <a:endParaRPr lang="en-IN"/>
          </a:p>
        </p:txBody>
      </p:sp>
      <p:sp>
        <p:nvSpPr>
          <p:cNvPr id="5" name="Footer Placeholder 4">
            <a:extLst>
              <a:ext uri="{FF2B5EF4-FFF2-40B4-BE49-F238E27FC236}">
                <a16:creationId xmlns:a16="http://schemas.microsoft.com/office/drawing/2014/main" id="{19C2E045-48CD-4CD3-A5B5-7397316A7A2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8C06A06-62B5-4E77-B703-F31565D0C0F4}"/>
              </a:ext>
            </a:extLst>
          </p:cNvPr>
          <p:cNvSpPr>
            <a:spLocks noGrp="1"/>
          </p:cNvSpPr>
          <p:nvPr>
            <p:ph type="sldNum" sz="quarter" idx="12"/>
          </p:nvPr>
        </p:nvSpPr>
        <p:spPr/>
        <p:txBody>
          <a:bodyPr/>
          <a:lstStyle/>
          <a:p>
            <a:fld id="{962F8359-B0FF-45A1-9DD7-72C85E13A554}" type="slidenum">
              <a:rPr lang="en-IN" smtClean="0"/>
              <a:t>‹#›</a:t>
            </a:fld>
            <a:endParaRPr lang="en-IN"/>
          </a:p>
        </p:txBody>
      </p:sp>
    </p:spTree>
    <p:extLst>
      <p:ext uri="{BB962C8B-B14F-4D97-AF65-F5344CB8AC3E}">
        <p14:creationId xmlns:p14="http://schemas.microsoft.com/office/powerpoint/2010/main" val="25885239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8E739-0931-49AA-9F44-DDDF207C1FB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A43401A-F6C2-45AB-97AC-6C0B1B4C614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D40F0A4-66C7-4895-884D-72245A8221C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81A152E-29AF-483B-954B-D060CE47AE4F}"/>
              </a:ext>
            </a:extLst>
          </p:cNvPr>
          <p:cNvSpPr>
            <a:spLocks noGrp="1"/>
          </p:cNvSpPr>
          <p:nvPr>
            <p:ph type="dt" sz="half" idx="10"/>
          </p:nvPr>
        </p:nvSpPr>
        <p:spPr/>
        <p:txBody>
          <a:bodyPr/>
          <a:lstStyle/>
          <a:p>
            <a:fld id="{B76A1B8C-A83D-4568-AB0B-27E1AC249ACD}" type="datetime1">
              <a:rPr lang="en-IN" smtClean="0"/>
              <a:t>19-08-2021</a:t>
            </a:fld>
            <a:endParaRPr lang="en-IN"/>
          </a:p>
        </p:txBody>
      </p:sp>
      <p:sp>
        <p:nvSpPr>
          <p:cNvPr id="6" name="Footer Placeholder 5">
            <a:extLst>
              <a:ext uri="{FF2B5EF4-FFF2-40B4-BE49-F238E27FC236}">
                <a16:creationId xmlns:a16="http://schemas.microsoft.com/office/drawing/2014/main" id="{BD23213B-17F4-419F-A6E7-D22D365E7CA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FE6E338-02FD-4DB6-80C3-71B711436416}"/>
              </a:ext>
            </a:extLst>
          </p:cNvPr>
          <p:cNvSpPr>
            <a:spLocks noGrp="1"/>
          </p:cNvSpPr>
          <p:nvPr>
            <p:ph type="sldNum" sz="quarter" idx="12"/>
          </p:nvPr>
        </p:nvSpPr>
        <p:spPr/>
        <p:txBody>
          <a:bodyPr/>
          <a:lstStyle/>
          <a:p>
            <a:fld id="{962F8359-B0FF-45A1-9DD7-72C85E13A554}" type="slidenum">
              <a:rPr lang="en-IN" smtClean="0"/>
              <a:t>‹#›</a:t>
            </a:fld>
            <a:endParaRPr lang="en-IN"/>
          </a:p>
        </p:txBody>
      </p:sp>
    </p:spTree>
    <p:extLst>
      <p:ext uri="{BB962C8B-B14F-4D97-AF65-F5344CB8AC3E}">
        <p14:creationId xmlns:p14="http://schemas.microsoft.com/office/powerpoint/2010/main" val="4942147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08AB5-5B9C-40FE-9B13-3A556A8B29D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E26D4ED-F9D5-4E20-ADB5-B36679D3D52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EE8CB21-AB8A-4F3F-B519-1F9B98F7ADF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6B5B528-4EC5-4556-AFD8-F837CA5318A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C90861E-36FC-4F09-A351-A9CF70DD46E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61EDA03-7961-46FA-92C7-3E04FE5C4FFB}"/>
              </a:ext>
            </a:extLst>
          </p:cNvPr>
          <p:cNvSpPr>
            <a:spLocks noGrp="1"/>
          </p:cNvSpPr>
          <p:nvPr>
            <p:ph type="dt" sz="half" idx="10"/>
          </p:nvPr>
        </p:nvSpPr>
        <p:spPr/>
        <p:txBody>
          <a:bodyPr/>
          <a:lstStyle/>
          <a:p>
            <a:fld id="{84619324-1423-4324-A3AE-2F2485291A5D}" type="datetime1">
              <a:rPr lang="en-IN" smtClean="0"/>
              <a:t>19-08-2021</a:t>
            </a:fld>
            <a:endParaRPr lang="en-IN"/>
          </a:p>
        </p:txBody>
      </p:sp>
      <p:sp>
        <p:nvSpPr>
          <p:cNvPr id="8" name="Footer Placeholder 7">
            <a:extLst>
              <a:ext uri="{FF2B5EF4-FFF2-40B4-BE49-F238E27FC236}">
                <a16:creationId xmlns:a16="http://schemas.microsoft.com/office/drawing/2014/main" id="{85F8625E-D403-4199-8DE5-AB00A6AB631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12BAE4F-4821-47D9-8C76-CD0E3DFA30F0}"/>
              </a:ext>
            </a:extLst>
          </p:cNvPr>
          <p:cNvSpPr>
            <a:spLocks noGrp="1"/>
          </p:cNvSpPr>
          <p:nvPr>
            <p:ph type="sldNum" sz="quarter" idx="12"/>
          </p:nvPr>
        </p:nvSpPr>
        <p:spPr/>
        <p:txBody>
          <a:bodyPr/>
          <a:lstStyle/>
          <a:p>
            <a:fld id="{962F8359-B0FF-45A1-9DD7-72C85E13A554}" type="slidenum">
              <a:rPr lang="en-IN" smtClean="0"/>
              <a:t>‹#›</a:t>
            </a:fld>
            <a:endParaRPr lang="en-IN"/>
          </a:p>
        </p:txBody>
      </p:sp>
    </p:spTree>
    <p:extLst>
      <p:ext uri="{BB962C8B-B14F-4D97-AF65-F5344CB8AC3E}">
        <p14:creationId xmlns:p14="http://schemas.microsoft.com/office/powerpoint/2010/main" val="40282713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B3048-6C98-436C-8D28-5F3A880DD92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F1A2DCB-2769-46AC-AE63-9D80F032FCFE}"/>
              </a:ext>
            </a:extLst>
          </p:cNvPr>
          <p:cNvSpPr>
            <a:spLocks noGrp="1"/>
          </p:cNvSpPr>
          <p:nvPr>
            <p:ph type="dt" sz="half" idx="10"/>
          </p:nvPr>
        </p:nvSpPr>
        <p:spPr/>
        <p:txBody>
          <a:bodyPr/>
          <a:lstStyle/>
          <a:p>
            <a:fld id="{59F77316-4A06-4538-A071-8706B527AEA7}" type="datetime1">
              <a:rPr lang="en-IN" smtClean="0"/>
              <a:t>19-08-2021</a:t>
            </a:fld>
            <a:endParaRPr lang="en-IN"/>
          </a:p>
        </p:txBody>
      </p:sp>
      <p:sp>
        <p:nvSpPr>
          <p:cNvPr id="4" name="Footer Placeholder 3">
            <a:extLst>
              <a:ext uri="{FF2B5EF4-FFF2-40B4-BE49-F238E27FC236}">
                <a16:creationId xmlns:a16="http://schemas.microsoft.com/office/drawing/2014/main" id="{387411D9-0BA6-4D83-91B0-F67FAB2E7F4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3481425-9C24-4CF9-B532-0E1220821FEE}"/>
              </a:ext>
            </a:extLst>
          </p:cNvPr>
          <p:cNvSpPr>
            <a:spLocks noGrp="1"/>
          </p:cNvSpPr>
          <p:nvPr>
            <p:ph type="sldNum" sz="quarter" idx="12"/>
          </p:nvPr>
        </p:nvSpPr>
        <p:spPr/>
        <p:txBody>
          <a:bodyPr/>
          <a:lstStyle/>
          <a:p>
            <a:fld id="{962F8359-B0FF-45A1-9DD7-72C85E13A554}" type="slidenum">
              <a:rPr lang="en-IN" smtClean="0"/>
              <a:t>‹#›</a:t>
            </a:fld>
            <a:endParaRPr lang="en-IN"/>
          </a:p>
        </p:txBody>
      </p:sp>
    </p:spTree>
    <p:extLst>
      <p:ext uri="{BB962C8B-B14F-4D97-AF65-F5344CB8AC3E}">
        <p14:creationId xmlns:p14="http://schemas.microsoft.com/office/powerpoint/2010/main" val="6665642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C47A88F-EA50-49B8-846F-CC3E528C9424}"/>
              </a:ext>
            </a:extLst>
          </p:cNvPr>
          <p:cNvSpPr>
            <a:spLocks noGrp="1"/>
          </p:cNvSpPr>
          <p:nvPr>
            <p:ph type="dt" sz="half" idx="10"/>
          </p:nvPr>
        </p:nvSpPr>
        <p:spPr/>
        <p:txBody>
          <a:bodyPr/>
          <a:lstStyle/>
          <a:p>
            <a:fld id="{685FF617-FE84-4190-A349-0CE485A66982}" type="datetime1">
              <a:rPr lang="en-IN" smtClean="0"/>
              <a:t>19-08-2021</a:t>
            </a:fld>
            <a:endParaRPr lang="en-IN"/>
          </a:p>
        </p:txBody>
      </p:sp>
      <p:sp>
        <p:nvSpPr>
          <p:cNvPr id="3" name="Footer Placeholder 2">
            <a:extLst>
              <a:ext uri="{FF2B5EF4-FFF2-40B4-BE49-F238E27FC236}">
                <a16:creationId xmlns:a16="http://schemas.microsoft.com/office/drawing/2014/main" id="{BA385C34-C6B1-49BB-A9C0-5BA99968414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D872869-0C39-4796-9A8C-CBDFC864286D}"/>
              </a:ext>
            </a:extLst>
          </p:cNvPr>
          <p:cNvSpPr>
            <a:spLocks noGrp="1"/>
          </p:cNvSpPr>
          <p:nvPr>
            <p:ph type="sldNum" sz="quarter" idx="12"/>
          </p:nvPr>
        </p:nvSpPr>
        <p:spPr/>
        <p:txBody>
          <a:bodyPr/>
          <a:lstStyle/>
          <a:p>
            <a:fld id="{962F8359-B0FF-45A1-9DD7-72C85E13A554}" type="slidenum">
              <a:rPr lang="en-IN" smtClean="0"/>
              <a:t>‹#›</a:t>
            </a:fld>
            <a:endParaRPr lang="en-IN"/>
          </a:p>
        </p:txBody>
      </p:sp>
    </p:spTree>
    <p:extLst>
      <p:ext uri="{BB962C8B-B14F-4D97-AF65-F5344CB8AC3E}">
        <p14:creationId xmlns:p14="http://schemas.microsoft.com/office/powerpoint/2010/main" val="19681362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2E68C-AC4C-4D0C-8873-73E10FEABE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F9F6161-C19B-43C0-9F7F-05C548F1253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00123C3-1EBC-4F02-A89C-83D7A17AFF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1B8274B-130A-4338-9A7F-CB54AB256931}"/>
              </a:ext>
            </a:extLst>
          </p:cNvPr>
          <p:cNvSpPr>
            <a:spLocks noGrp="1"/>
          </p:cNvSpPr>
          <p:nvPr>
            <p:ph type="dt" sz="half" idx="10"/>
          </p:nvPr>
        </p:nvSpPr>
        <p:spPr/>
        <p:txBody>
          <a:bodyPr/>
          <a:lstStyle/>
          <a:p>
            <a:fld id="{F45E9108-EE4C-49B3-936E-D27000BBDF7D}" type="datetime1">
              <a:rPr lang="en-IN" smtClean="0"/>
              <a:t>19-08-2021</a:t>
            </a:fld>
            <a:endParaRPr lang="en-IN"/>
          </a:p>
        </p:txBody>
      </p:sp>
      <p:sp>
        <p:nvSpPr>
          <p:cNvPr id="6" name="Footer Placeholder 5">
            <a:extLst>
              <a:ext uri="{FF2B5EF4-FFF2-40B4-BE49-F238E27FC236}">
                <a16:creationId xmlns:a16="http://schemas.microsoft.com/office/drawing/2014/main" id="{384874CE-62A7-46DA-92BF-A5DBC373FA9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AADB272-D71D-4A4D-B4A5-706398C822AD}"/>
              </a:ext>
            </a:extLst>
          </p:cNvPr>
          <p:cNvSpPr>
            <a:spLocks noGrp="1"/>
          </p:cNvSpPr>
          <p:nvPr>
            <p:ph type="sldNum" sz="quarter" idx="12"/>
          </p:nvPr>
        </p:nvSpPr>
        <p:spPr/>
        <p:txBody>
          <a:bodyPr/>
          <a:lstStyle/>
          <a:p>
            <a:fld id="{962F8359-B0FF-45A1-9DD7-72C85E13A554}" type="slidenum">
              <a:rPr lang="en-IN" smtClean="0"/>
              <a:t>‹#›</a:t>
            </a:fld>
            <a:endParaRPr lang="en-IN"/>
          </a:p>
        </p:txBody>
      </p:sp>
    </p:spTree>
    <p:extLst>
      <p:ext uri="{BB962C8B-B14F-4D97-AF65-F5344CB8AC3E}">
        <p14:creationId xmlns:p14="http://schemas.microsoft.com/office/powerpoint/2010/main" val="16442842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7491D-1C72-4189-B153-DC67099E8CE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2F18538-20F6-4878-AFC6-59CA189A80B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44C8A93-2318-4A78-A7F2-848565E16F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0DE749A-B6B6-47A1-BF26-054C8F78D92D}"/>
              </a:ext>
            </a:extLst>
          </p:cNvPr>
          <p:cNvSpPr>
            <a:spLocks noGrp="1"/>
          </p:cNvSpPr>
          <p:nvPr>
            <p:ph type="dt" sz="half" idx="10"/>
          </p:nvPr>
        </p:nvSpPr>
        <p:spPr/>
        <p:txBody>
          <a:bodyPr/>
          <a:lstStyle/>
          <a:p>
            <a:fld id="{397D696C-F5EA-4669-B7EF-4F4DF1FE70B5}" type="datetime1">
              <a:rPr lang="en-IN" smtClean="0"/>
              <a:t>19-08-2021</a:t>
            </a:fld>
            <a:endParaRPr lang="en-IN"/>
          </a:p>
        </p:txBody>
      </p:sp>
      <p:sp>
        <p:nvSpPr>
          <p:cNvPr id="6" name="Footer Placeholder 5">
            <a:extLst>
              <a:ext uri="{FF2B5EF4-FFF2-40B4-BE49-F238E27FC236}">
                <a16:creationId xmlns:a16="http://schemas.microsoft.com/office/drawing/2014/main" id="{19362AC8-6BFE-4F3A-84C4-F9EAE6E63E1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6D9CED6-A8F8-4EAB-9625-091B6C86C41D}"/>
              </a:ext>
            </a:extLst>
          </p:cNvPr>
          <p:cNvSpPr>
            <a:spLocks noGrp="1"/>
          </p:cNvSpPr>
          <p:nvPr>
            <p:ph type="sldNum" sz="quarter" idx="12"/>
          </p:nvPr>
        </p:nvSpPr>
        <p:spPr/>
        <p:txBody>
          <a:bodyPr/>
          <a:lstStyle/>
          <a:p>
            <a:fld id="{962F8359-B0FF-45A1-9DD7-72C85E13A554}" type="slidenum">
              <a:rPr lang="en-IN" smtClean="0"/>
              <a:t>‹#›</a:t>
            </a:fld>
            <a:endParaRPr lang="en-IN"/>
          </a:p>
        </p:txBody>
      </p:sp>
    </p:spTree>
    <p:extLst>
      <p:ext uri="{BB962C8B-B14F-4D97-AF65-F5344CB8AC3E}">
        <p14:creationId xmlns:p14="http://schemas.microsoft.com/office/powerpoint/2010/main" val="34527622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50000"/>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9062FED-8C4D-4EBE-817E-89268CCDC60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54E6699-24E5-44B6-A65D-BFADCF4CC62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CD3A433-079F-4B51-84F9-F335A3FA956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518224-DFF2-48DC-AA76-2FB2C5451525}" type="datetime1">
              <a:rPr lang="en-IN" smtClean="0"/>
              <a:t>19-08-2021</a:t>
            </a:fld>
            <a:endParaRPr lang="en-IN"/>
          </a:p>
        </p:txBody>
      </p:sp>
      <p:sp>
        <p:nvSpPr>
          <p:cNvPr id="5" name="Footer Placeholder 4">
            <a:extLst>
              <a:ext uri="{FF2B5EF4-FFF2-40B4-BE49-F238E27FC236}">
                <a16:creationId xmlns:a16="http://schemas.microsoft.com/office/drawing/2014/main" id="{8A204870-FB58-4F31-A999-5C99E4CBDFC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3235EF1-72F2-47DF-AD52-4056D6FE906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2F8359-B0FF-45A1-9DD7-72C85E13A554}" type="slidenum">
              <a:rPr lang="en-IN" smtClean="0"/>
              <a:t>‹#›</a:t>
            </a:fld>
            <a:endParaRPr lang="en-IN"/>
          </a:p>
        </p:txBody>
      </p:sp>
    </p:spTree>
    <p:extLst>
      <p:ext uri="{BB962C8B-B14F-4D97-AF65-F5344CB8AC3E}">
        <p14:creationId xmlns:p14="http://schemas.microsoft.com/office/powerpoint/2010/main" val="11126653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s://www.researchgate.net/publication/346412647_E-retail_factors_for_customer_activation_and_retention_An_empirical_study_from_Indian_e-commerce_customers"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566AABE-98AF-4BD3-BA62-5750E3F5A87C}"/>
              </a:ext>
            </a:extLst>
          </p:cNvPr>
          <p:cNvSpPr txBox="1"/>
          <p:nvPr/>
        </p:nvSpPr>
        <p:spPr>
          <a:xfrm>
            <a:off x="266330" y="1056444"/>
            <a:ext cx="11319029" cy="2585323"/>
          </a:xfrm>
          <a:prstGeom prst="rect">
            <a:avLst/>
          </a:prstGeom>
          <a:noFill/>
        </p:spPr>
        <p:txBody>
          <a:bodyPr wrap="square" rtlCol="0">
            <a:spAutoFit/>
          </a:bodyPr>
          <a:lstStyle/>
          <a:p>
            <a:pPr algn="ctr"/>
            <a:r>
              <a:rPr lang="en-US" sz="5400" b="1" dirty="0"/>
              <a:t>Project on </a:t>
            </a:r>
          </a:p>
          <a:p>
            <a:pPr algn="ctr"/>
            <a:r>
              <a:rPr lang="en-US" sz="5400" b="1" dirty="0"/>
              <a:t>E-retail factors for customer activation and retention</a:t>
            </a:r>
            <a:endParaRPr lang="en-IN" sz="5400" b="1" dirty="0"/>
          </a:p>
        </p:txBody>
      </p:sp>
      <p:sp>
        <p:nvSpPr>
          <p:cNvPr id="4" name="TextBox 3">
            <a:extLst>
              <a:ext uri="{FF2B5EF4-FFF2-40B4-BE49-F238E27FC236}">
                <a16:creationId xmlns:a16="http://schemas.microsoft.com/office/drawing/2014/main" id="{39147428-6A4B-4D60-8466-3966D3B1C1D1}"/>
              </a:ext>
            </a:extLst>
          </p:cNvPr>
          <p:cNvSpPr txBox="1"/>
          <p:nvPr/>
        </p:nvSpPr>
        <p:spPr>
          <a:xfrm>
            <a:off x="8308759" y="5279132"/>
            <a:ext cx="3346881" cy="1077218"/>
          </a:xfrm>
          <a:prstGeom prst="rect">
            <a:avLst/>
          </a:prstGeom>
          <a:noFill/>
        </p:spPr>
        <p:txBody>
          <a:bodyPr wrap="square" rtlCol="0">
            <a:spAutoFit/>
          </a:bodyPr>
          <a:lstStyle/>
          <a:p>
            <a:pPr algn="ctr"/>
            <a:r>
              <a:rPr lang="en-US" sz="3200" b="1" u="sng" dirty="0">
                <a:latin typeface="Arial Unicode MS" panose="020B0604020202020204" pitchFamily="34" charset="-128"/>
                <a:ea typeface="Arial Unicode MS" panose="020B0604020202020204" pitchFamily="34" charset="-128"/>
                <a:cs typeface="Arial Unicode MS" panose="020B0604020202020204" pitchFamily="34" charset="-128"/>
              </a:rPr>
              <a:t>Presented by</a:t>
            </a:r>
          </a:p>
          <a:p>
            <a:pPr algn="ctr"/>
            <a:r>
              <a:rPr lang="en-US" sz="3200" b="1" dirty="0">
                <a:latin typeface="Arial Unicode MS" panose="020B0604020202020204" pitchFamily="34" charset="-128"/>
                <a:ea typeface="Arial Unicode MS" panose="020B0604020202020204" pitchFamily="34" charset="-128"/>
                <a:cs typeface="Arial Unicode MS" panose="020B0604020202020204" pitchFamily="34" charset="-128"/>
              </a:rPr>
              <a:t>Ganta Ganesh</a:t>
            </a:r>
            <a:endParaRPr lang="en-IN" sz="3200" b="1"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5" name="Slide Number Placeholder 4">
            <a:extLst>
              <a:ext uri="{FF2B5EF4-FFF2-40B4-BE49-F238E27FC236}">
                <a16:creationId xmlns:a16="http://schemas.microsoft.com/office/drawing/2014/main" id="{5551B829-A5F8-4B46-8170-DDABCE69EE3E}"/>
              </a:ext>
            </a:extLst>
          </p:cNvPr>
          <p:cNvSpPr>
            <a:spLocks noGrp="1"/>
          </p:cNvSpPr>
          <p:nvPr>
            <p:ph type="sldNum" sz="quarter" idx="12"/>
          </p:nvPr>
        </p:nvSpPr>
        <p:spPr/>
        <p:txBody>
          <a:bodyPr/>
          <a:lstStyle/>
          <a:p>
            <a:fld id="{962F8359-B0FF-45A1-9DD7-72C85E13A554}" type="slidenum">
              <a:rPr lang="en-IN" smtClean="0"/>
              <a:t>1</a:t>
            </a:fld>
            <a:endParaRPr lang="en-IN"/>
          </a:p>
        </p:txBody>
      </p:sp>
    </p:spTree>
    <p:extLst>
      <p:ext uri="{BB962C8B-B14F-4D97-AF65-F5344CB8AC3E}">
        <p14:creationId xmlns:p14="http://schemas.microsoft.com/office/powerpoint/2010/main" val="20657265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3FDC34F-73EA-4CA6-AA25-C183E1B1FB50}"/>
              </a:ext>
            </a:extLst>
          </p:cNvPr>
          <p:cNvSpPr txBox="1"/>
          <p:nvPr/>
        </p:nvSpPr>
        <p:spPr>
          <a:xfrm>
            <a:off x="145002" y="0"/>
            <a:ext cx="11674136" cy="7171194"/>
          </a:xfrm>
          <a:prstGeom prst="rect">
            <a:avLst/>
          </a:prstGeom>
          <a:noFill/>
        </p:spPr>
        <p:txBody>
          <a:bodyPr wrap="square" rtlCol="0">
            <a:spAutoFit/>
          </a:bodyPr>
          <a:lstStyle/>
          <a:p>
            <a:r>
              <a:rPr lang="en-IN" sz="2000" b="1" u="sng" dirty="0">
                <a:latin typeface="Calibri" panose="020F0502020204030204" pitchFamily="34" charset="0"/>
                <a:cs typeface="Calibri" panose="020F0502020204030204" pitchFamily="34" charset="0"/>
              </a:rPr>
              <a:t>Logistic Regression</a:t>
            </a:r>
            <a:endParaRPr lang="en-US" sz="2000" b="1" u="sng" dirty="0">
              <a:latin typeface="Calibri" panose="020F0502020204030204" pitchFamily="34" charset="0"/>
              <a:cs typeface="Calibri" panose="020F0502020204030204" pitchFamily="34" charset="0"/>
            </a:endParaRPr>
          </a:p>
          <a:p>
            <a:r>
              <a:rPr lang="en-US" sz="2000" i="0" dirty="0">
                <a:effectLst/>
                <a:latin typeface="Calibri" panose="020F0502020204030204" pitchFamily="34" charset="0"/>
                <a:cs typeface="Calibri" panose="020F0502020204030204" pitchFamily="34" charset="0"/>
              </a:rPr>
              <a:t>Logistic regression measures the relationship between the categorical dependent variable and one or more independent variables by estimating probabilities using a logistic function, which is the cumulative distribution function of logistic distribution.</a:t>
            </a:r>
          </a:p>
          <a:p>
            <a:endParaRPr lang="en-US" sz="2000" dirty="0">
              <a:latin typeface="Calibri" panose="020F0502020204030204" pitchFamily="34" charset="0"/>
              <a:cs typeface="Calibri" panose="020F0502020204030204" pitchFamily="34" charset="0"/>
            </a:endParaRPr>
          </a:p>
          <a:p>
            <a:r>
              <a:rPr lang="en-IN" sz="2000" b="1" u="sng" dirty="0">
                <a:latin typeface="Calibri" panose="020F0502020204030204" pitchFamily="34" charset="0"/>
                <a:cs typeface="Calibri" panose="020F0502020204030204" pitchFamily="34" charset="0"/>
              </a:rPr>
              <a:t>Gaussian Naive Bayes Classifier</a:t>
            </a:r>
            <a:endParaRPr lang="en-US" sz="2000" b="1" u="sng" dirty="0">
              <a:latin typeface="Calibri" panose="020F0502020204030204" pitchFamily="34" charset="0"/>
              <a:cs typeface="Calibri" panose="020F0502020204030204" pitchFamily="34" charset="0"/>
            </a:endParaRPr>
          </a:p>
          <a:p>
            <a:r>
              <a:rPr lang="en-US" sz="2000" i="0" dirty="0">
                <a:effectLst/>
                <a:latin typeface="Calibri" panose="020F0502020204030204" pitchFamily="34" charset="0"/>
                <a:cs typeface="Calibri" panose="020F0502020204030204" pitchFamily="34" charset="0"/>
              </a:rPr>
              <a:t>The Gaussian Processes Classifier is a classification machine learning algorithm. Gaussian Processes are a generalization of the Gaussian probability distribution and can be used as the basis for sophisticated non-parametric machine learning algorithms for classification and regression.</a:t>
            </a:r>
          </a:p>
          <a:p>
            <a:endParaRPr lang="en-US" sz="2000" dirty="0">
              <a:latin typeface="Calibri" panose="020F0502020204030204" pitchFamily="34" charset="0"/>
              <a:cs typeface="Calibri" panose="020F0502020204030204" pitchFamily="34" charset="0"/>
            </a:endParaRPr>
          </a:p>
          <a:p>
            <a:r>
              <a:rPr lang="en-IN" sz="2000" b="1" u="sng" dirty="0">
                <a:latin typeface="Calibri" panose="020F0502020204030204" pitchFamily="34" charset="0"/>
                <a:cs typeface="Calibri" panose="020F0502020204030204" pitchFamily="34" charset="0"/>
              </a:rPr>
              <a:t>Decision Tree Classifier</a:t>
            </a:r>
            <a:endParaRPr lang="en-US" sz="2000" b="1" u="sng" dirty="0">
              <a:latin typeface="Calibri" panose="020F0502020204030204" pitchFamily="34" charset="0"/>
              <a:cs typeface="Calibri" panose="020F0502020204030204" pitchFamily="34" charset="0"/>
            </a:endParaRPr>
          </a:p>
          <a:p>
            <a:r>
              <a:rPr lang="en-US" sz="2000" i="0" dirty="0">
                <a:effectLst/>
                <a:latin typeface="Calibri" panose="020F0502020204030204" pitchFamily="34" charset="0"/>
                <a:cs typeface="Calibri" panose="020F0502020204030204" pitchFamily="34" charset="0"/>
              </a:rPr>
              <a:t>Decision Tree is a Supervised learning technique that can be used for both classification and Regression problems, but mostly it is preferred for solving Classification problems. It is a tree-structured classifier, where internal nodes represent the features of a dataset, branches represent the decision rules and each leaf node represents the outcome.</a:t>
            </a:r>
          </a:p>
          <a:p>
            <a:endParaRPr lang="en-US" sz="2000" i="0" dirty="0">
              <a:effectLst/>
              <a:latin typeface="Calibri" panose="020F0502020204030204" pitchFamily="34" charset="0"/>
              <a:cs typeface="Calibri" panose="020F0502020204030204" pitchFamily="34" charset="0"/>
            </a:endParaRPr>
          </a:p>
          <a:p>
            <a:r>
              <a:rPr lang="en-US" sz="2000" b="1" u="sng" dirty="0">
                <a:latin typeface="Calibri" panose="020F0502020204030204" pitchFamily="34" charset="0"/>
                <a:cs typeface="Calibri" panose="020F0502020204030204" pitchFamily="34" charset="0"/>
              </a:rPr>
              <a:t>Random Forest Classifier</a:t>
            </a:r>
            <a:endParaRPr lang="en-US" sz="2000" b="1" i="0" u="sng" dirty="0">
              <a:effectLst/>
              <a:latin typeface="Calibri" panose="020F0502020204030204" pitchFamily="34" charset="0"/>
              <a:cs typeface="Calibri" panose="020F0502020204030204" pitchFamily="34" charset="0"/>
            </a:endParaRPr>
          </a:p>
          <a:p>
            <a:r>
              <a:rPr lang="en-US" sz="2000" i="0" dirty="0">
                <a:effectLst/>
                <a:latin typeface="Calibri" panose="020F0502020204030204" pitchFamily="34" charset="0"/>
                <a:cs typeface="Calibri" panose="020F0502020204030204" pitchFamily="34" charset="0"/>
              </a:rPr>
              <a:t>Random forests is a supervised learning algorithm. It can be used both for classification and regression. It is also the most flexible and easy to use algorithm. A forest is comprised of trees. It is said that the more trees it has, the more robust a forest is. Random forests creates decision trees on randomly selected data samples, gets prediction from each tree and selects the best solution by means of voting. It also provides a pretty good indicator of the feature importance.</a:t>
            </a:r>
          </a:p>
          <a:p>
            <a:endParaRPr lang="en-US" sz="2000" dirty="0">
              <a:latin typeface="Calibri" panose="020F0502020204030204" pitchFamily="34" charset="0"/>
              <a:cs typeface="Calibri" panose="020F0502020204030204" pitchFamily="34" charset="0"/>
            </a:endParaRPr>
          </a:p>
        </p:txBody>
      </p:sp>
      <p:sp>
        <p:nvSpPr>
          <p:cNvPr id="5" name="Slide Number Placeholder 4">
            <a:extLst>
              <a:ext uri="{FF2B5EF4-FFF2-40B4-BE49-F238E27FC236}">
                <a16:creationId xmlns:a16="http://schemas.microsoft.com/office/drawing/2014/main" id="{AC129AD9-0992-47C8-99AC-BDD120447EB6}"/>
              </a:ext>
            </a:extLst>
          </p:cNvPr>
          <p:cNvSpPr>
            <a:spLocks noGrp="1"/>
          </p:cNvSpPr>
          <p:nvPr>
            <p:ph type="sldNum" sz="quarter" idx="12"/>
          </p:nvPr>
        </p:nvSpPr>
        <p:spPr/>
        <p:txBody>
          <a:bodyPr/>
          <a:lstStyle/>
          <a:p>
            <a:fld id="{962F8359-B0FF-45A1-9DD7-72C85E13A554}" type="slidenum">
              <a:rPr lang="en-IN" smtClean="0"/>
              <a:t>10</a:t>
            </a:fld>
            <a:endParaRPr lang="en-IN"/>
          </a:p>
        </p:txBody>
      </p:sp>
    </p:spTree>
    <p:extLst>
      <p:ext uri="{BB962C8B-B14F-4D97-AF65-F5344CB8AC3E}">
        <p14:creationId xmlns:p14="http://schemas.microsoft.com/office/powerpoint/2010/main" val="40891301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A96416E-0619-4484-BDC9-33609E4729F9}"/>
              </a:ext>
            </a:extLst>
          </p:cNvPr>
          <p:cNvSpPr txBox="1"/>
          <p:nvPr/>
        </p:nvSpPr>
        <p:spPr>
          <a:xfrm>
            <a:off x="298881" y="1171852"/>
            <a:ext cx="11594237" cy="1631216"/>
          </a:xfrm>
          <a:prstGeom prst="rect">
            <a:avLst/>
          </a:prstGeom>
          <a:noFill/>
        </p:spPr>
        <p:txBody>
          <a:bodyPr wrap="square" rtlCol="0">
            <a:spAutoFit/>
          </a:bodyPr>
          <a:lstStyle/>
          <a:p>
            <a:pPr algn="just"/>
            <a:r>
              <a:rPr lang="en-US" sz="2000" b="0" i="0" dirty="0">
                <a:solidFill>
                  <a:srgbClr val="333333"/>
                </a:solidFill>
                <a:effectLst/>
                <a:ea typeface="Arial Unicode MS" panose="020B0604020202020204" pitchFamily="34" charset="-128"/>
                <a:cs typeface="Arial Unicode MS" panose="020B0604020202020204" pitchFamily="34" charset="-128"/>
              </a:rPr>
              <a:t>Now the next step is to train the model, in this step we train our model to improve its performance for better outcome of the problem.</a:t>
            </a:r>
          </a:p>
          <a:p>
            <a:pPr algn="just"/>
            <a:r>
              <a:rPr lang="en-US" sz="2000" b="0" i="0" dirty="0">
                <a:solidFill>
                  <a:srgbClr val="333333"/>
                </a:solidFill>
                <a:effectLst/>
                <a:ea typeface="Arial Unicode MS" panose="020B0604020202020204" pitchFamily="34" charset="-128"/>
                <a:cs typeface="Arial Unicode MS" panose="020B0604020202020204" pitchFamily="34" charset="-128"/>
              </a:rPr>
              <a:t>We use datasets to train the model using various machine learning algorithms. Training a model is required so that it can understand the various patterns, rules, and, features.</a:t>
            </a:r>
          </a:p>
          <a:p>
            <a:pPr algn="just"/>
            <a:endParaRPr lang="en-US" sz="2000" dirty="0">
              <a:solidFill>
                <a:srgbClr val="333333"/>
              </a:solidFill>
              <a:ea typeface="Arial Unicode MS" panose="020B0604020202020204" pitchFamily="34" charset="-128"/>
              <a:cs typeface="Arial Unicode MS" panose="020B0604020202020204" pitchFamily="34" charset="-128"/>
            </a:endParaRPr>
          </a:p>
        </p:txBody>
      </p:sp>
      <p:sp>
        <p:nvSpPr>
          <p:cNvPr id="3" name="TextBox 2">
            <a:extLst>
              <a:ext uri="{FF2B5EF4-FFF2-40B4-BE49-F238E27FC236}">
                <a16:creationId xmlns:a16="http://schemas.microsoft.com/office/drawing/2014/main" id="{E2F7F7FB-F668-46CA-95F5-16141B998325}"/>
              </a:ext>
            </a:extLst>
          </p:cNvPr>
          <p:cNvSpPr txBox="1"/>
          <p:nvPr/>
        </p:nvSpPr>
        <p:spPr>
          <a:xfrm>
            <a:off x="346229" y="461639"/>
            <a:ext cx="3799643" cy="584775"/>
          </a:xfrm>
          <a:prstGeom prst="rect">
            <a:avLst/>
          </a:prstGeom>
          <a:noFill/>
        </p:spPr>
        <p:txBody>
          <a:bodyPr wrap="square" rtlCol="0">
            <a:spAutoFit/>
          </a:bodyPr>
          <a:lstStyle/>
          <a:p>
            <a:r>
              <a:rPr lang="en-US" sz="3200" b="1" i="0" u="sng" dirty="0">
                <a:effectLst/>
                <a:latin typeface="Arial Unicode MS" panose="020B0604020202020204" pitchFamily="34" charset="-128"/>
                <a:ea typeface="Arial Unicode MS" panose="020B0604020202020204" pitchFamily="34" charset="-128"/>
                <a:cs typeface="Arial Unicode MS" panose="020B0604020202020204" pitchFamily="34" charset="-128"/>
              </a:rPr>
              <a:t>Train Model</a:t>
            </a:r>
          </a:p>
        </p:txBody>
      </p:sp>
      <p:sp>
        <p:nvSpPr>
          <p:cNvPr id="4" name="TextBox 3">
            <a:extLst>
              <a:ext uri="{FF2B5EF4-FFF2-40B4-BE49-F238E27FC236}">
                <a16:creationId xmlns:a16="http://schemas.microsoft.com/office/drawing/2014/main" id="{665091EB-0B80-4DF1-AD61-B91E9AB66209}"/>
              </a:ext>
            </a:extLst>
          </p:cNvPr>
          <p:cNvSpPr txBox="1"/>
          <p:nvPr/>
        </p:nvSpPr>
        <p:spPr>
          <a:xfrm>
            <a:off x="298880" y="3747156"/>
            <a:ext cx="11594237" cy="1938992"/>
          </a:xfrm>
          <a:prstGeom prst="rect">
            <a:avLst/>
          </a:prstGeom>
          <a:noFill/>
        </p:spPr>
        <p:txBody>
          <a:bodyPr wrap="square" rtlCol="0">
            <a:spAutoFit/>
          </a:bodyPr>
          <a:lstStyle/>
          <a:p>
            <a:pPr algn="just"/>
            <a:r>
              <a:rPr lang="en-US" sz="2000" b="0" i="0" dirty="0">
                <a:solidFill>
                  <a:srgbClr val="333333"/>
                </a:solidFill>
                <a:effectLst/>
                <a:latin typeface="Calibri" panose="020F0502020204030204" pitchFamily="34" charset="0"/>
                <a:ea typeface="Arial Unicode MS" panose="020B0604020202020204" pitchFamily="34" charset="-128"/>
                <a:cs typeface="Calibri" panose="020F0502020204030204" pitchFamily="34" charset="0"/>
              </a:rPr>
              <a:t>Once our machine learning model has been trained on a given dataset, then we test the model. In this step, we check for the accuracy of our model by providing a test dataset to it.</a:t>
            </a:r>
          </a:p>
          <a:p>
            <a:pPr algn="just"/>
            <a:r>
              <a:rPr lang="en-US" sz="2000" b="0" i="0" dirty="0">
                <a:solidFill>
                  <a:srgbClr val="333333"/>
                </a:solidFill>
                <a:effectLst/>
                <a:latin typeface="Calibri" panose="020F0502020204030204" pitchFamily="34" charset="0"/>
                <a:ea typeface="Arial Unicode MS" panose="020B0604020202020204" pitchFamily="34" charset="-128"/>
                <a:cs typeface="Calibri" panose="020F0502020204030204" pitchFamily="34" charset="0"/>
              </a:rPr>
              <a:t>Testing the model determines the percentage accuracy of the model as per the requirement of project or problem.</a:t>
            </a:r>
          </a:p>
          <a:p>
            <a:pPr algn="just"/>
            <a:endParaRPr lang="en-US" sz="2000" b="0" i="0" dirty="0">
              <a:solidFill>
                <a:srgbClr val="333333"/>
              </a:solidFill>
              <a:effectLst/>
              <a:latin typeface="Calibri" panose="020F0502020204030204" pitchFamily="34" charset="0"/>
              <a:ea typeface="Arial Unicode MS" panose="020B0604020202020204" pitchFamily="34" charset="-128"/>
              <a:cs typeface="Calibri" panose="020F0502020204030204" pitchFamily="34" charset="0"/>
            </a:endParaRPr>
          </a:p>
          <a:p>
            <a:endParaRPr lang="en-IN" sz="2000" dirty="0">
              <a:latin typeface="Calibri" panose="020F0502020204030204" pitchFamily="34" charset="0"/>
              <a:ea typeface="Arial Unicode MS" panose="020B0604020202020204" pitchFamily="34" charset="-128"/>
              <a:cs typeface="Calibri" panose="020F0502020204030204" pitchFamily="34" charset="0"/>
            </a:endParaRPr>
          </a:p>
        </p:txBody>
      </p:sp>
      <p:sp>
        <p:nvSpPr>
          <p:cNvPr id="5" name="TextBox 4">
            <a:extLst>
              <a:ext uri="{FF2B5EF4-FFF2-40B4-BE49-F238E27FC236}">
                <a16:creationId xmlns:a16="http://schemas.microsoft.com/office/drawing/2014/main" id="{32DCF8C8-1D64-492D-9FEB-F10CE45A3D1E}"/>
              </a:ext>
            </a:extLst>
          </p:cNvPr>
          <p:cNvSpPr txBox="1"/>
          <p:nvPr/>
        </p:nvSpPr>
        <p:spPr>
          <a:xfrm>
            <a:off x="298881" y="2974032"/>
            <a:ext cx="2556769" cy="584775"/>
          </a:xfrm>
          <a:prstGeom prst="rect">
            <a:avLst/>
          </a:prstGeom>
          <a:noFill/>
        </p:spPr>
        <p:txBody>
          <a:bodyPr wrap="square" rtlCol="0">
            <a:spAutoFit/>
          </a:bodyPr>
          <a:lstStyle/>
          <a:p>
            <a:r>
              <a:rPr lang="en-US" sz="3200" b="1" i="0" u="sng" dirty="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rPr>
              <a:t>Test </a:t>
            </a:r>
            <a:r>
              <a:rPr lang="en-US" sz="3200" b="1" u="sng" dirty="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rPr>
              <a:t>M</a:t>
            </a:r>
            <a:r>
              <a:rPr lang="en-US" sz="3200" b="1" i="0" u="sng" dirty="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rPr>
              <a:t>odel</a:t>
            </a:r>
          </a:p>
        </p:txBody>
      </p:sp>
      <p:sp>
        <p:nvSpPr>
          <p:cNvPr id="6" name="Slide Number Placeholder 5">
            <a:extLst>
              <a:ext uri="{FF2B5EF4-FFF2-40B4-BE49-F238E27FC236}">
                <a16:creationId xmlns:a16="http://schemas.microsoft.com/office/drawing/2014/main" id="{16482BC2-CB9C-41DB-A018-3FF3250229DB}"/>
              </a:ext>
            </a:extLst>
          </p:cNvPr>
          <p:cNvSpPr>
            <a:spLocks noGrp="1"/>
          </p:cNvSpPr>
          <p:nvPr>
            <p:ph type="sldNum" sz="quarter" idx="12"/>
          </p:nvPr>
        </p:nvSpPr>
        <p:spPr/>
        <p:txBody>
          <a:bodyPr/>
          <a:lstStyle/>
          <a:p>
            <a:fld id="{962F8359-B0FF-45A1-9DD7-72C85E13A554}" type="slidenum">
              <a:rPr lang="en-IN" smtClean="0"/>
              <a:t>11</a:t>
            </a:fld>
            <a:endParaRPr lang="en-IN"/>
          </a:p>
        </p:txBody>
      </p:sp>
    </p:spTree>
    <p:extLst>
      <p:ext uri="{BB962C8B-B14F-4D97-AF65-F5344CB8AC3E}">
        <p14:creationId xmlns:p14="http://schemas.microsoft.com/office/powerpoint/2010/main" val="36398388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8B607D1-0FD8-4EFD-B3F6-66DCD3397681}"/>
              </a:ext>
            </a:extLst>
          </p:cNvPr>
          <p:cNvSpPr txBox="1"/>
          <p:nvPr/>
        </p:nvSpPr>
        <p:spPr>
          <a:xfrm>
            <a:off x="408374" y="1065320"/>
            <a:ext cx="11487704" cy="2246769"/>
          </a:xfrm>
          <a:prstGeom prst="rect">
            <a:avLst/>
          </a:prstGeom>
          <a:noFill/>
        </p:spPr>
        <p:txBody>
          <a:bodyPr wrap="square" rtlCol="0">
            <a:spAutoFit/>
          </a:bodyPr>
          <a:lstStyle/>
          <a:p>
            <a:pPr algn="just"/>
            <a:r>
              <a:rPr lang="en-US" sz="2000" b="0" i="0" dirty="0">
                <a:effectLst/>
                <a:ea typeface="Arial Unicode MS" panose="020B0604020202020204" pitchFamily="34" charset="-128"/>
                <a:cs typeface="Arial Unicode MS" panose="020B0604020202020204" pitchFamily="34" charset="-128"/>
              </a:rPr>
              <a:t>The last step of machine learning life cycle is deployment, where we deploy the model in the real-world system.</a:t>
            </a:r>
          </a:p>
          <a:p>
            <a:pPr algn="just"/>
            <a:r>
              <a:rPr lang="en-US" sz="2000" b="0" i="0" dirty="0">
                <a:effectLst/>
                <a:ea typeface="Arial Unicode MS" panose="020B0604020202020204" pitchFamily="34" charset="-128"/>
                <a:cs typeface="Arial Unicode MS" panose="020B0604020202020204" pitchFamily="34" charset="-128"/>
              </a:rPr>
              <a:t>If the above-prepared model is producing an accurate result as per our requirement with acceptable speed, then we deploy the model in the real system. But before deploying the project, we will check whether it is improving its performance using available data or not. The deployment phase is similar to making the final report for a project.</a:t>
            </a:r>
          </a:p>
          <a:p>
            <a:endParaRPr lang="en-IN" sz="2000" dirty="0"/>
          </a:p>
        </p:txBody>
      </p:sp>
      <p:sp>
        <p:nvSpPr>
          <p:cNvPr id="3" name="TextBox 2">
            <a:extLst>
              <a:ext uri="{FF2B5EF4-FFF2-40B4-BE49-F238E27FC236}">
                <a16:creationId xmlns:a16="http://schemas.microsoft.com/office/drawing/2014/main" id="{A44803C9-90FC-40AE-ACCA-8C61C515DC9C}"/>
              </a:ext>
            </a:extLst>
          </p:cNvPr>
          <p:cNvSpPr txBox="1"/>
          <p:nvPr/>
        </p:nvSpPr>
        <p:spPr>
          <a:xfrm>
            <a:off x="408374" y="346229"/>
            <a:ext cx="2414726" cy="584775"/>
          </a:xfrm>
          <a:prstGeom prst="rect">
            <a:avLst/>
          </a:prstGeom>
          <a:noFill/>
        </p:spPr>
        <p:txBody>
          <a:bodyPr wrap="square" rtlCol="0">
            <a:spAutoFit/>
          </a:bodyPr>
          <a:lstStyle/>
          <a:p>
            <a:r>
              <a:rPr lang="en-US" sz="3200" b="1" i="0" u="sng" dirty="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rPr>
              <a:t>Deployment</a:t>
            </a:r>
          </a:p>
        </p:txBody>
      </p:sp>
      <p:sp>
        <p:nvSpPr>
          <p:cNvPr id="4" name="Slide Number Placeholder 3">
            <a:extLst>
              <a:ext uri="{FF2B5EF4-FFF2-40B4-BE49-F238E27FC236}">
                <a16:creationId xmlns:a16="http://schemas.microsoft.com/office/drawing/2014/main" id="{A5F5EAFF-10F5-4FF5-8700-5FB1164329D1}"/>
              </a:ext>
            </a:extLst>
          </p:cNvPr>
          <p:cNvSpPr>
            <a:spLocks noGrp="1"/>
          </p:cNvSpPr>
          <p:nvPr>
            <p:ph type="sldNum" sz="quarter" idx="12"/>
          </p:nvPr>
        </p:nvSpPr>
        <p:spPr/>
        <p:txBody>
          <a:bodyPr/>
          <a:lstStyle/>
          <a:p>
            <a:fld id="{962F8359-B0FF-45A1-9DD7-72C85E13A554}" type="slidenum">
              <a:rPr lang="en-IN" smtClean="0"/>
              <a:t>12</a:t>
            </a:fld>
            <a:endParaRPr lang="en-IN"/>
          </a:p>
        </p:txBody>
      </p:sp>
    </p:spTree>
    <p:extLst>
      <p:ext uri="{BB962C8B-B14F-4D97-AF65-F5344CB8AC3E}">
        <p14:creationId xmlns:p14="http://schemas.microsoft.com/office/powerpoint/2010/main" val="29496217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E1B5001-A0AE-4733-ADB7-C5103D2A3AE5}"/>
              </a:ext>
            </a:extLst>
          </p:cNvPr>
          <p:cNvSpPr txBox="1"/>
          <p:nvPr/>
        </p:nvSpPr>
        <p:spPr>
          <a:xfrm>
            <a:off x="1838325" y="2644170"/>
            <a:ext cx="8515350" cy="1569660"/>
          </a:xfrm>
          <a:prstGeom prst="rect">
            <a:avLst/>
          </a:prstGeom>
          <a:noFill/>
        </p:spPr>
        <p:txBody>
          <a:bodyPr wrap="square" rtlCol="0">
            <a:spAutoFit/>
          </a:bodyPr>
          <a:lstStyle/>
          <a:p>
            <a:pPr algn="ctr"/>
            <a:r>
              <a:rPr lang="en-US" sz="9600" b="1" dirty="0"/>
              <a:t>THANK YOU</a:t>
            </a:r>
            <a:endParaRPr lang="en-IN" sz="9600" b="1" dirty="0"/>
          </a:p>
        </p:txBody>
      </p:sp>
      <p:sp>
        <p:nvSpPr>
          <p:cNvPr id="3" name="Slide Number Placeholder 2">
            <a:extLst>
              <a:ext uri="{FF2B5EF4-FFF2-40B4-BE49-F238E27FC236}">
                <a16:creationId xmlns:a16="http://schemas.microsoft.com/office/drawing/2014/main" id="{3A493645-D59F-4C34-95C9-7F0466084935}"/>
              </a:ext>
            </a:extLst>
          </p:cNvPr>
          <p:cNvSpPr>
            <a:spLocks noGrp="1"/>
          </p:cNvSpPr>
          <p:nvPr>
            <p:ph type="sldNum" sz="quarter" idx="12"/>
          </p:nvPr>
        </p:nvSpPr>
        <p:spPr/>
        <p:txBody>
          <a:bodyPr/>
          <a:lstStyle/>
          <a:p>
            <a:fld id="{962F8359-B0FF-45A1-9DD7-72C85E13A554}" type="slidenum">
              <a:rPr lang="en-IN" smtClean="0"/>
              <a:t>13</a:t>
            </a:fld>
            <a:endParaRPr lang="en-IN"/>
          </a:p>
        </p:txBody>
      </p:sp>
    </p:spTree>
    <p:extLst>
      <p:ext uri="{BB962C8B-B14F-4D97-AF65-F5344CB8AC3E}">
        <p14:creationId xmlns:p14="http://schemas.microsoft.com/office/powerpoint/2010/main" val="27645808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C2ECAAB-088A-442B-BAFE-D85C247A7D16}"/>
              </a:ext>
            </a:extLst>
          </p:cNvPr>
          <p:cNvSpPr txBox="1"/>
          <p:nvPr/>
        </p:nvSpPr>
        <p:spPr>
          <a:xfrm>
            <a:off x="381739" y="1023677"/>
            <a:ext cx="11354540" cy="3108223"/>
          </a:xfrm>
          <a:prstGeom prst="rect">
            <a:avLst/>
          </a:prstGeom>
          <a:noFill/>
        </p:spPr>
        <p:txBody>
          <a:bodyPr wrap="square" rtlCol="0">
            <a:spAutoFit/>
          </a:bodyPr>
          <a:lstStyle/>
          <a:p>
            <a:pPr>
              <a:lnSpc>
                <a:spcPct val="107000"/>
              </a:lnSpc>
              <a:spcAft>
                <a:spcPts val="800"/>
              </a:spcAft>
            </a:pPr>
            <a:r>
              <a:rPr lang="en-IN" sz="2000" b="1" dirty="0">
                <a:effectLst/>
                <a:latin typeface="Calibri" panose="020F0502020204030204" pitchFamily="34" charset="0"/>
                <a:ea typeface="Arial Unicode MS" panose="020B0604020202020204" pitchFamily="34" charset="-128"/>
                <a:cs typeface="Calibri" panose="020F0502020204030204" pitchFamily="34" charset="0"/>
                <a:hlinkClick r:id="rId2">
                  <a:extLst>
                    <a:ext uri="{A12FA001-AC4F-418D-AE19-62706E023703}">
                      <ahyp:hlinkClr xmlns:ahyp="http://schemas.microsoft.com/office/drawing/2018/hyperlinkcolor" val="tx"/>
                    </a:ext>
                  </a:extLst>
                </a:hlinkClick>
              </a:rPr>
              <a:t>E-retail factors for customer activation and retention: A case study from Indian e-commerce customers</a:t>
            </a:r>
            <a:endParaRPr lang="en-IN" sz="2000" dirty="0">
              <a:effectLst/>
              <a:latin typeface="Calibri" panose="020F0502020204030204" pitchFamily="34" charset="0"/>
              <a:ea typeface="Arial Unicode MS" panose="020B0604020202020204" pitchFamily="34" charset="-128"/>
              <a:cs typeface="Calibri" panose="020F0502020204030204" pitchFamily="34" charset="0"/>
            </a:endParaRPr>
          </a:p>
          <a:p>
            <a:pPr>
              <a:lnSpc>
                <a:spcPct val="107000"/>
              </a:lnSpc>
              <a:spcAft>
                <a:spcPts val="800"/>
              </a:spcAft>
            </a:pPr>
            <a:r>
              <a:rPr lang="en-IN" sz="2000" b="1" dirty="0">
                <a:effectLst/>
                <a:latin typeface="Calibri" panose="020F0502020204030204" pitchFamily="34" charset="0"/>
                <a:ea typeface="Arial Unicode MS" panose="020B0604020202020204" pitchFamily="34" charset="-128"/>
                <a:cs typeface="Calibri" panose="020F0502020204030204" pitchFamily="34" charset="0"/>
              </a:rPr>
              <a:t> </a:t>
            </a:r>
            <a:r>
              <a:rPr lang="en-IN" sz="2000" b="1" dirty="0">
                <a:latin typeface="Calibri" panose="020F0502020204030204" pitchFamily="34" charset="0"/>
                <a:ea typeface="Arial Unicode MS" panose="020B0604020202020204" pitchFamily="34" charset="-128"/>
                <a:cs typeface="Calibri" panose="020F0502020204030204" pitchFamily="34" charset="0"/>
              </a:rPr>
              <a:t>	</a:t>
            </a:r>
            <a:r>
              <a:rPr lang="en-IN" sz="1600" dirty="0">
                <a:solidFill>
                  <a:srgbClr val="111111"/>
                </a:solidFill>
                <a:effectLst/>
                <a:latin typeface="Calibri" panose="020F0502020204030204" pitchFamily="34" charset="0"/>
                <a:ea typeface="Arial Unicode MS" panose="020B0604020202020204" pitchFamily="34" charset="-128"/>
                <a:cs typeface="Calibri" panose="020F0502020204030204" pitchFamily="34" charset="0"/>
              </a:rPr>
              <a:t>Customer satisfaction has emerged as one of the most important factors that guarantee the success of online store, it has been posited as a key stimulant of purchase, repurchase intentions and customer loyalty. A comprehensive review of the literature, theories and models have been carried out to propose the models for customer activation and customer retention. Five major factors that contributed to the success of an e-commerce store have been identified as: service quality, system quality, information quality, trust and net benefit. The research furthermore investigated the factors that influence the online customers repeat purchase intention. The combination of both utilitarian value and hedonistic values are needed to affect the repeat purchase intention (loyalty) positively. The data is collected from the Indian online shoppers. Results indicate the e-retail success factors, which are very much critical for customer satisfaction.</a:t>
            </a:r>
            <a:endParaRPr lang="en-IN" sz="1600" dirty="0">
              <a:effectLst/>
              <a:latin typeface="Calibri" panose="020F0502020204030204" pitchFamily="34" charset="0"/>
              <a:ea typeface="Arial Unicode MS" panose="020B0604020202020204" pitchFamily="34" charset="-128"/>
              <a:cs typeface="Calibri" panose="020F0502020204030204" pitchFamily="34" charset="0"/>
            </a:endParaRPr>
          </a:p>
          <a:p>
            <a:endParaRPr lang="en-IN" sz="2000" dirty="0">
              <a:latin typeface="Calibri" panose="020F0502020204030204" pitchFamily="34" charset="0"/>
              <a:ea typeface="Arial Unicode MS" panose="020B0604020202020204" pitchFamily="34" charset="-128"/>
              <a:cs typeface="Calibri" panose="020F0502020204030204" pitchFamily="34" charset="0"/>
            </a:endParaRPr>
          </a:p>
        </p:txBody>
      </p:sp>
      <p:sp>
        <p:nvSpPr>
          <p:cNvPr id="3" name="TextBox 2">
            <a:extLst>
              <a:ext uri="{FF2B5EF4-FFF2-40B4-BE49-F238E27FC236}">
                <a16:creationId xmlns:a16="http://schemas.microsoft.com/office/drawing/2014/main" id="{9BD801EC-B9CE-4C55-B351-D7B4ACBB4ADE}"/>
              </a:ext>
            </a:extLst>
          </p:cNvPr>
          <p:cNvSpPr txBox="1"/>
          <p:nvPr/>
        </p:nvSpPr>
        <p:spPr>
          <a:xfrm>
            <a:off x="381739" y="310719"/>
            <a:ext cx="3710866" cy="584775"/>
          </a:xfrm>
          <a:prstGeom prst="rect">
            <a:avLst/>
          </a:prstGeom>
          <a:noFill/>
        </p:spPr>
        <p:txBody>
          <a:bodyPr wrap="square" rtlCol="0">
            <a:spAutoFit/>
          </a:bodyPr>
          <a:lstStyle/>
          <a:p>
            <a:r>
              <a:rPr lang="en-US" sz="3200" b="1" u="sng" dirty="0">
                <a:latin typeface="Arial Unicode MS" panose="020B0604020202020204" pitchFamily="34" charset="-128"/>
                <a:ea typeface="Arial Unicode MS" panose="020B0604020202020204" pitchFamily="34" charset="-128"/>
                <a:cs typeface="Arial Unicode MS" panose="020B0604020202020204" pitchFamily="34" charset="-128"/>
              </a:rPr>
              <a:t>Problem Statement</a:t>
            </a:r>
            <a:endParaRPr lang="en-IN" sz="3200" b="1" u="sng"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4" name="Picture 3">
            <a:extLst>
              <a:ext uri="{FF2B5EF4-FFF2-40B4-BE49-F238E27FC236}">
                <a16:creationId xmlns:a16="http://schemas.microsoft.com/office/drawing/2014/main" id="{874F9571-811C-45DF-9C25-FE4E3AFFC342}"/>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230245" y="4145403"/>
            <a:ext cx="5731510" cy="2623820"/>
          </a:xfrm>
          <a:prstGeom prst="rect">
            <a:avLst/>
          </a:prstGeom>
          <a:noFill/>
          <a:ln>
            <a:noFill/>
          </a:ln>
        </p:spPr>
      </p:pic>
      <p:sp>
        <p:nvSpPr>
          <p:cNvPr id="5" name="Slide Number Placeholder 4">
            <a:extLst>
              <a:ext uri="{FF2B5EF4-FFF2-40B4-BE49-F238E27FC236}">
                <a16:creationId xmlns:a16="http://schemas.microsoft.com/office/drawing/2014/main" id="{CB47C95C-DD9A-4D20-B3DC-20ECB3FB09BD}"/>
              </a:ext>
            </a:extLst>
          </p:cNvPr>
          <p:cNvSpPr>
            <a:spLocks noGrp="1"/>
          </p:cNvSpPr>
          <p:nvPr>
            <p:ph type="sldNum" sz="quarter" idx="12"/>
          </p:nvPr>
        </p:nvSpPr>
        <p:spPr/>
        <p:txBody>
          <a:bodyPr/>
          <a:lstStyle/>
          <a:p>
            <a:fld id="{962F8359-B0FF-45A1-9DD7-72C85E13A554}" type="slidenum">
              <a:rPr lang="en-IN" smtClean="0"/>
              <a:t>2</a:t>
            </a:fld>
            <a:endParaRPr lang="en-IN"/>
          </a:p>
        </p:txBody>
      </p:sp>
    </p:spTree>
    <p:extLst>
      <p:ext uri="{BB962C8B-B14F-4D97-AF65-F5344CB8AC3E}">
        <p14:creationId xmlns:p14="http://schemas.microsoft.com/office/powerpoint/2010/main" val="280112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FE99C98-1A66-4059-AB42-7B8FA2421EF1}"/>
              </a:ext>
            </a:extLst>
          </p:cNvPr>
          <p:cNvSpPr txBox="1"/>
          <p:nvPr/>
        </p:nvSpPr>
        <p:spPr>
          <a:xfrm>
            <a:off x="0" y="1562751"/>
            <a:ext cx="3684233" cy="3732497"/>
          </a:xfrm>
          <a:prstGeom prst="rect">
            <a:avLst/>
          </a:prstGeom>
          <a:noFill/>
        </p:spPr>
        <p:txBody>
          <a:bodyPr wrap="square" rtlCol="0">
            <a:spAutoFit/>
          </a:bodyPr>
          <a:lstStyle/>
          <a:p>
            <a:pPr marL="800100" lvl="1" indent="-342900">
              <a:lnSpc>
                <a:spcPct val="150000"/>
              </a:lnSpc>
              <a:buFont typeface="Wingdings" panose="05000000000000000000" pitchFamily="2" charset="2"/>
              <a:buChar char="Ø"/>
            </a:pPr>
            <a:r>
              <a:rPr lang="en-US" sz="2000" i="0" dirty="0">
                <a:solidFill>
                  <a:srgbClr val="000000"/>
                </a:solidFill>
                <a:effectLst/>
                <a:latin typeface="Calibri" panose="020F0502020204030204" pitchFamily="34" charset="0"/>
                <a:ea typeface="Arial Unicode MS" panose="020B0604020202020204" pitchFamily="34" charset="-128"/>
                <a:cs typeface="Calibri" panose="020F0502020204030204" pitchFamily="34" charset="0"/>
              </a:rPr>
              <a:t>Gathering Data</a:t>
            </a:r>
          </a:p>
          <a:p>
            <a:pPr marL="800100" lvl="1" indent="-342900">
              <a:lnSpc>
                <a:spcPct val="150000"/>
              </a:lnSpc>
              <a:buFont typeface="Wingdings" panose="05000000000000000000" pitchFamily="2" charset="2"/>
              <a:buChar char="Ø"/>
            </a:pPr>
            <a:r>
              <a:rPr lang="en-US" sz="2000" i="0" dirty="0">
                <a:solidFill>
                  <a:srgbClr val="000000"/>
                </a:solidFill>
                <a:effectLst/>
                <a:latin typeface="Calibri" panose="020F0502020204030204" pitchFamily="34" charset="0"/>
                <a:ea typeface="Arial Unicode MS" panose="020B0604020202020204" pitchFamily="34" charset="-128"/>
                <a:cs typeface="Calibri" panose="020F0502020204030204" pitchFamily="34" charset="0"/>
              </a:rPr>
              <a:t>Data Preparation</a:t>
            </a:r>
          </a:p>
          <a:p>
            <a:pPr marL="800100" lvl="1" indent="-342900">
              <a:lnSpc>
                <a:spcPct val="150000"/>
              </a:lnSpc>
              <a:buFont typeface="Wingdings" panose="05000000000000000000" pitchFamily="2" charset="2"/>
              <a:buChar char="Ø"/>
            </a:pPr>
            <a:r>
              <a:rPr lang="en-US" sz="2000" i="0" dirty="0">
                <a:solidFill>
                  <a:srgbClr val="000000"/>
                </a:solidFill>
                <a:effectLst/>
                <a:latin typeface="Calibri" panose="020F0502020204030204" pitchFamily="34" charset="0"/>
                <a:ea typeface="Arial Unicode MS" panose="020B0604020202020204" pitchFamily="34" charset="-128"/>
                <a:cs typeface="Calibri" panose="020F0502020204030204" pitchFamily="34" charset="0"/>
              </a:rPr>
              <a:t>Data Wrangling</a:t>
            </a:r>
          </a:p>
          <a:p>
            <a:pPr marL="800100" lvl="1" indent="-342900">
              <a:lnSpc>
                <a:spcPct val="150000"/>
              </a:lnSpc>
              <a:buFont typeface="Wingdings" panose="05000000000000000000" pitchFamily="2" charset="2"/>
              <a:buChar char="Ø"/>
            </a:pPr>
            <a:r>
              <a:rPr lang="en-US" sz="2000" i="0" dirty="0">
                <a:solidFill>
                  <a:srgbClr val="000000"/>
                </a:solidFill>
                <a:effectLst/>
                <a:latin typeface="Calibri" panose="020F0502020204030204" pitchFamily="34" charset="0"/>
                <a:ea typeface="Arial Unicode MS" panose="020B0604020202020204" pitchFamily="34" charset="-128"/>
                <a:cs typeface="Calibri" panose="020F0502020204030204" pitchFamily="34" charset="0"/>
              </a:rPr>
              <a:t>Analyze Data</a:t>
            </a:r>
          </a:p>
          <a:p>
            <a:pPr marL="800100" lvl="1" indent="-342900">
              <a:lnSpc>
                <a:spcPct val="150000"/>
              </a:lnSpc>
              <a:buFont typeface="Wingdings" panose="05000000000000000000" pitchFamily="2" charset="2"/>
              <a:buChar char="Ø"/>
            </a:pPr>
            <a:r>
              <a:rPr lang="en-US" sz="2000" i="0" dirty="0">
                <a:solidFill>
                  <a:srgbClr val="000000"/>
                </a:solidFill>
                <a:effectLst/>
                <a:latin typeface="Calibri" panose="020F0502020204030204" pitchFamily="34" charset="0"/>
                <a:ea typeface="Arial Unicode MS" panose="020B0604020202020204" pitchFamily="34" charset="-128"/>
                <a:cs typeface="Calibri" panose="020F0502020204030204" pitchFamily="34" charset="0"/>
              </a:rPr>
              <a:t>Train the model</a:t>
            </a:r>
          </a:p>
          <a:p>
            <a:pPr marL="800100" lvl="1" indent="-342900">
              <a:lnSpc>
                <a:spcPct val="150000"/>
              </a:lnSpc>
              <a:buFont typeface="Wingdings" panose="05000000000000000000" pitchFamily="2" charset="2"/>
              <a:buChar char="Ø"/>
            </a:pPr>
            <a:r>
              <a:rPr lang="en-US" sz="2000" i="0" dirty="0">
                <a:solidFill>
                  <a:srgbClr val="000000"/>
                </a:solidFill>
                <a:effectLst/>
                <a:latin typeface="Calibri" panose="020F0502020204030204" pitchFamily="34" charset="0"/>
                <a:ea typeface="Arial Unicode MS" panose="020B0604020202020204" pitchFamily="34" charset="-128"/>
                <a:cs typeface="Calibri" panose="020F0502020204030204" pitchFamily="34" charset="0"/>
              </a:rPr>
              <a:t>Test the model</a:t>
            </a:r>
          </a:p>
          <a:p>
            <a:pPr marL="800100" lvl="1" indent="-342900">
              <a:lnSpc>
                <a:spcPct val="150000"/>
              </a:lnSpc>
              <a:buFont typeface="Wingdings" panose="05000000000000000000" pitchFamily="2" charset="2"/>
              <a:buChar char="Ø"/>
            </a:pPr>
            <a:r>
              <a:rPr lang="en-US" sz="2000" i="0" dirty="0">
                <a:solidFill>
                  <a:srgbClr val="000000"/>
                </a:solidFill>
                <a:effectLst/>
                <a:latin typeface="Calibri" panose="020F0502020204030204" pitchFamily="34" charset="0"/>
                <a:ea typeface="Arial Unicode MS" panose="020B0604020202020204" pitchFamily="34" charset="-128"/>
                <a:cs typeface="Calibri" panose="020F0502020204030204" pitchFamily="34" charset="0"/>
              </a:rPr>
              <a:t>Deployment</a:t>
            </a:r>
          </a:p>
          <a:p>
            <a:pPr marL="342900" indent="-342900">
              <a:lnSpc>
                <a:spcPct val="150000"/>
              </a:lnSpc>
              <a:buFont typeface="Wingdings" panose="05000000000000000000" pitchFamily="2" charset="2"/>
              <a:buChar char="Ø"/>
            </a:pPr>
            <a:endParaRPr lang="en-US" sz="2000" dirty="0">
              <a:latin typeface="Calibri" panose="020F0502020204030204" pitchFamily="34" charset="0"/>
              <a:ea typeface="Arial Unicode MS" panose="020B0604020202020204" pitchFamily="34" charset="-128"/>
              <a:cs typeface="Calibri" panose="020F0502020204030204" pitchFamily="34" charset="0"/>
            </a:endParaRPr>
          </a:p>
        </p:txBody>
      </p:sp>
      <p:pic>
        <p:nvPicPr>
          <p:cNvPr id="1028" name="Picture 4" descr="Life cycle of Machine Learning - Javatpoint">
            <a:extLst>
              <a:ext uri="{FF2B5EF4-FFF2-40B4-BE49-F238E27FC236}">
                <a16:creationId xmlns:a16="http://schemas.microsoft.com/office/drawing/2014/main" id="{2E5A69B9-C7C5-4203-A5E2-C007AC00E1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95979" y="1524000"/>
            <a:ext cx="4695825" cy="38100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CA19C804-604D-499F-AA6E-94051AD258D9}"/>
              </a:ext>
            </a:extLst>
          </p:cNvPr>
          <p:cNvSpPr txBox="1"/>
          <p:nvPr/>
        </p:nvSpPr>
        <p:spPr>
          <a:xfrm>
            <a:off x="497150" y="417250"/>
            <a:ext cx="10644326" cy="584775"/>
          </a:xfrm>
          <a:prstGeom prst="rect">
            <a:avLst/>
          </a:prstGeom>
          <a:noFill/>
        </p:spPr>
        <p:txBody>
          <a:bodyPr wrap="square" rtlCol="0">
            <a:spAutoFit/>
          </a:bodyPr>
          <a:lstStyle/>
          <a:p>
            <a:r>
              <a:rPr lang="en-US" sz="3200" b="1" u="sng" dirty="0">
                <a:latin typeface="Arial Unicode MS" panose="020B0604020202020204" pitchFamily="34" charset="-128"/>
                <a:ea typeface="Arial Unicode MS" panose="020B0604020202020204" pitchFamily="34" charset="-128"/>
                <a:cs typeface="Arial Unicode MS" panose="020B0604020202020204" pitchFamily="34" charset="-128"/>
              </a:rPr>
              <a:t>Steps Involved in Building Machine Learning Project</a:t>
            </a:r>
          </a:p>
        </p:txBody>
      </p:sp>
      <p:sp>
        <p:nvSpPr>
          <p:cNvPr id="4" name="Slide Number Placeholder 3">
            <a:extLst>
              <a:ext uri="{FF2B5EF4-FFF2-40B4-BE49-F238E27FC236}">
                <a16:creationId xmlns:a16="http://schemas.microsoft.com/office/drawing/2014/main" id="{F9B71413-819B-4040-B857-901239FEB671}"/>
              </a:ext>
            </a:extLst>
          </p:cNvPr>
          <p:cNvSpPr>
            <a:spLocks noGrp="1"/>
          </p:cNvSpPr>
          <p:nvPr>
            <p:ph type="sldNum" sz="quarter" idx="12"/>
          </p:nvPr>
        </p:nvSpPr>
        <p:spPr/>
        <p:txBody>
          <a:bodyPr/>
          <a:lstStyle/>
          <a:p>
            <a:fld id="{962F8359-B0FF-45A1-9DD7-72C85E13A554}" type="slidenum">
              <a:rPr lang="en-IN" smtClean="0"/>
              <a:t>3</a:t>
            </a:fld>
            <a:endParaRPr lang="en-IN"/>
          </a:p>
        </p:txBody>
      </p:sp>
    </p:spTree>
    <p:extLst>
      <p:ext uri="{BB962C8B-B14F-4D97-AF65-F5344CB8AC3E}">
        <p14:creationId xmlns:p14="http://schemas.microsoft.com/office/powerpoint/2010/main" val="42039402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2DFAF9A-AAAB-4A1C-B224-664F7DA20FE4}"/>
              </a:ext>
            </a:extLst>
          </p:cNvPr>
          <p:cNvSpPr txBox="1"/>
          <p:nvPr/>
        </p:nvSpPr>
        <p:spPr>
          <a:xfrm>
            <a:off x="559294" y="1273945"/>
            <a:ext cx="10857390" cy="1631216"/>
          </a:xfrm>
          <a:prstGeom prst="rect">
            <a:avLst/>
          </a:prstGeom>
          <a:noFill/>
        </p:spPr>
        <p:txBody>
          <a:bodyPr wrap="square" rtlCol="0">
            <a:spAutoFit/>
          </a:bodyPr>
          <a:lstStyle/>
          <a:p>
            <a:r>
              <a:rPr lang="en-US" sz="2000" i="0" dirty="0">
                <a:solidFill>
                  <a:srgbClr val="333333"/>
                </a:solidFill>
                <a:effectLst/>
                <a:latin typeface="Calibri" panose="020F0502020204030204" pitchFamily="34" charset="0"/>
                <a:ea typeface="Arial Unicode MS" panose="020B0604020202020204" pitchFamily="34" charset="-128"/>
                <a:cs typeface="Calibri" panose="020F0502020204030204" pitchFamily="34" charset="0"/>
              </a:rPr>
              <a:t>In this step, we need to identify the different data sources, as data can be collected from various sources such as files, database, internet, or mobile devices.</a:t>
            </a:r>
          </a:p>
          <a:p>
            <a:endParaRPr lang="en-US" sz="2000" dirty="0">
              <a:solidFill>
                <a:srgbClr val="333333"/>
              </a:solidFill>
              <a:latin typeface="Calibri" panose="020F0502020204030204" pitchFamily="34" charset="0"/>
              <a:ea typeface="Arial Unicode MS" panose="020B0604020202020204" pitchFamily="34" charset="-128"/>
              <a:cs typeface="Calibri" panose="020F0502020204030204" pitchFamily="34" charset="0"/>
            </a:endParaRPr>
          </a:p>
          <a:p>
            <a:r>
              <a:rPr lang="en-US" sz="2000" dirty="0">
                <a:solidFill>
                  <a:srgbClr val="333333"/>
                </a:solidFill>
                <a:latin typeface="Calibri" panose="020F0502020204030204" pitchFamily="34" charset="0"/>
                <a:ea typeface="Arial Unicode MS" panose="020B0604020202020204" pitchFamily="34" charset="-128"/>
                <a:cs typeface="Calibri" panose="020F0502020204030204" pitchFamily="34" charset="0"/>
              </a:rPr>
              <a:t>In our project, we have collected the data from files through available resources and stored in our local storage.</a:t>
            </a:r>
            <a:endParaRPr lang="en-IN" sz="2000" dirty="0">
              <a:latin typeface="Calibri" panose="020F0502020204030204" pitchFamily="34" charset="0"/>
              <a:ea typeface="Arial Unicode MS" panose="020B0604020202020204" pitchFamily="34" charset="-128"/>
              <a:cs typeface="Calibri" panose="020F0502020204030204" pitchFamily="34" charset="0"/>
            </a:endParaRPr>
          </a:p>
        </p:txBody>
      </p:sp>
      <p:sp>
        <p:nvSpPr>
          <p:cNvPr id="4" name="TextBox 3">
            <a:extLst>
              <a:ext uri="{FF2B5EF4-FFF2-40B4-BE49-F238E27FC236}">
                <a16:creationId xmlns:a16="http://schemas.microsoft.com/office/drawing/2014/main" id="{5D3680DD-EDBC-400C-84B4-9F730E1C6502}"/>
              </a:ext>
            </a:extLst>
          </p:cNvPr>
          <p:cNvSpPr txBox="1"/>
          <p:nvPr/>
        </p:nvSpPr>
        <p:spPr>
          <a:xfrm>
            <a:off x="559294" y="506028"/>
            <a:ext cx="3986073" cy="584775"/>
          </a:xfrm>
          <a:prstGeom prst="rect">
            <a:avLst/>
          </a:prstGeom>
          <a:noFill/>
        </p:spPr>
        <p:txBody>
          <a:bodyPr wrap="square" rtlCol="0">
            <a:spAutoFit/>
          </a:bodyPr>
          <a:lstStyle/>
          <a:p>
            <a:r>
              <a:rPr lang="en-US" sz="3200" b="1" i="0" u="sng" dirty="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rPr>
              <a:t>Gathering Data</a:t>
            </a:r>
          </a:p>
        </p:txBody>
      </p:sp>
      <p:pic>
        <p:nvPicPr>
          <p:cNvPr id="2052" name="Picture 4" descr="Data Wrangling — Raw to Clean Transformation | by Suraj Gurav | Towards Data  Science">
            <a:extLst>
              <a:ext uri="{FF2B5EF4-FFF2-40B4-BE49-F238E27FC236}">
                <a16:creationId xmlns:a16="http://schemas.microsoft.com/office/drawing/2014/main" id="{5E9255F3-B158-4740-802D-C4B20AA404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1389" y="3088303"/>
            <a:ext cx="6553200" cy="3573261"/>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8EFB563F-8D2C-4758-ACC6-4B3FA1E50F2F}"/>
              </a:ext>
            </a:extLst>
          </p:cNvPr>
          <p:cNvSpPr>
            <a:spLocks noGrp="1"/>
          </p:cNvSpPr>
          <p:nvPr>
            <p:ph type="sldNum" sz="quarter" idx="12"/>
          </p:nvPr>
        </p:nvSpPr>
        <p:spPr/>
        <p:txBody>
          <a:bodyPr/>
          <a:lstStyle/>
          <a:p>
            <a:fld id="{962F8359-B0FF-45A1-9DD7-72C85E13A554}" type="slidenum">
              <a:rPr lang="en-IN" smtClean="0"/>
              <a:t>4</a:t>
            </a:fld>
            <a:endParaRPr lang="en-IN"/>
          </a:p>
        </p:txBody>
      </p:sp>
    </p:spTree>
    <p:extLst>
      <p:ext uri="{BB962C8B-B14F-4D97-AF65-F5344CB8AC3E}">
        <p14:creationId xmlns:p14="http://schemas.microsoft.com/office/powerpoint/2010/main" val="28732270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0737F16-FD88-4ECB-B40A-21867CAB72D3}"/>
              </a:ext>
            </a:extLst>
          </p:cNvPr>
          <p:cNvSpPr txBox="1"/>
          <p:nvPr/>
        </p:nvSpPr>
        <p:spPr>
          <a:xfrm>
            <a:off x="352147" y="1074197"/>
            <a:ext cx="11487705" cy="3477875"/>
          </a:xfrm>
          <a:prstGeom prst="rect">
            <a:avLst/>
          </a:prstGeom>
          <a:noFill/>
        </p:spPr>
        <p:txBody>
          <a:bodyPr wrap="square" rtlCol="0">
            <a:spAutoFit/>
          </a:bodyPr>
          <a:lstStyle/>
          <a:p>
            <a:r>
              <a:rPr lang="en-US" sz="2000" b="0" i="0" dirty="0">
                <a:solidFill>
                  <a:srgbClr val="333333"/>
                </a:solidFill>
                <a:effectLst/>
                <a:latin typeface="Calibri" panose="020F0502020204030204" pitchFamily="34" charset="0"/>
                <a:ea typeface="Arial Unicode MS" panose="020B0604020202020204" pitchFamily="34" charset="-128"/>
                <a:cs typeface="Calibri" panose="020F0502020204030204" pitchFamily="34" charset="0"/>
              </a:rPr>
              <a:t>After collecting the data, we need to prepare it for further steps. Data preparation is a step where we put our data into a suitable place and prepare it to use in our machine learning training.</a:t>
            </a:r>
          </a:p>
          <a:p>
            <a:r>
              <a:rPr lang="en-US" sz="2000" b="0" i="0" dirty="0">
                <a:solidFill>
                  <a:srgbClr val="333333"/>
                </a:solidFill>
                <a:effectLst/>
                <a:latin typeface="Calibri" panose="020F0502020204030204" pitchFamily="34" charset="0"/>
                <a:ea typeface="Arial Unicode MS" panose="020B0604020202020204" pitchFamily="34" charset="-128"/>
                <a:cs typeface="Calibri" panose="020F0502020204030204" pitchFamily="34" charset="0"/>
              </a:rPr>
              <a:t>This step can be further divided into two processes:</a:t>
            </a:r>
          </a:p>
          <a:p>
            <a:pPr marL="342900" indent="-342900">
              <a:buFont typeface="Wingdings" panose="05000000000000000000" pitchFamily="2" charset="2"/>
              <a:buChar char="Ø"/>
            </a:pPr>
            <a:r>
              <a:rPr lang="en-US" sz="2000" b="1" i="0" u="sng" dirty="0">
                <a:solidFill>
                  <a:srgbClr val="000000"/>
                </a:solidFill>
                <a:effectLst/>
                <a:latin typeface="Calibri" panose="020F0502020204030204" pitchFamily="34" charset="0"/>
                <a:ea typeface="Arial Unicode MS" panose="020B0604020202020204" pitchFamily="34" charset="-128"/>
                <a:cs typeface="Calibri" panose="020F0502020204030204" pitchFamily="34" charset="0"/>
              </a:rPr>
              <a:t>Data exploration:</a:t>
            </a:r>
            <a:br>
              <a:rPr lang="en-US" sz="2000" b="0" i="0" dirty="0">
                <a:solidFill>
                  <a:srgbClr val="000000"/>
                </a:solidFill>
                <a:effectLst/>
                <a:latin typeface="Calibri" panose="020F0502020204030204" pitchFamily="34" charset="0"/>
                <a:ea typeface="Arial Unicode MS" panose="020B0604020202020204" pitchFamily="34" charset="-128"/>
                <a:cs typeface="Calibri" panose="020F0502020204030204" pitchFamily="34" charset="0"/>
              </a:rPr>
            </a:br>
            <a:r>
              <a:rPr lang="en-US" sz="2000" b="0" i="0" dirty="0">
                <a:solidFill>
                  <a:srgbClr val="000000"/>
                </a:solidFill>
                <a:effectLst/>
                <a:latin typeface="Calibri" panose="020F0502020204030204" pitchFamily="34" charset="0"/>
                <a:ea typeface="Arial Unicode MS" panose="020B0604020202020204" pitchFamily="34" charset="-128"/>
                <a:cs typeface="Calibri" panose="020F0502020204030204" pitchFamily="34" charset="0"/>
              </a:rPr>
              <a:t>It is used to understand the nature of data that we have to work with. We need to understand the characteristics, format, and quality of data.</a:t>
            </a:r>
            <a:br>
              <a:rPr lang="en-US" sz="2000" b="0" i="0" dirty="0">
                <a:solidFill>
                  <a:srgbClr val="000000"/>
                </a:solidFill>
                <a:effectLst/>
                <a:latin typeface="Calibri" panose="020F0502020204030204" pitchFamily="34" charset="0"/>
                <a:ea typeface="Arial Unicode MS" panose="020B0604020202020204" pitchFamily="34" charset="-128"/>
                <a:cs typeface="Calibri" panose="020F0502020204030204" pitchFamily="34" charset="0"/>
              </a:rPr>
            </a:br>
            <a:r>
              <a:rPr lang="en-US" sz="2000" b="0" i="0" dirty="0">
                <a:solidFill>
                  <a:srgbClr val="000000"/>
                </a:solidFill>
                <a:effectLst/>
                <a:latin typeface="Calibri" panose="020F0502020204030204" pitchFamily="34" charset="0"/>
                <a:ea typeface="Arial Unicode MS" panose="020B0604020202020204" pitchFamily="34" charset="-128"/>
                <a:cs typeface="Calibri" panose="020F0502020204030204" pitchFamily="34" charset="0"/>
              </a:rPr>
              <a:t>A better understanding of data leads to an effective outcome. In this, we find Correlations, general trends, and outliers.</a:t>
            </a:r>
          </a:p>
          <a:p>
            <a:pPr marL="342900" indent="-342900">
              <a:buFont typeface="Wingdings" panose="05000000000000000000" pitchFamily="2" charset="2"/>
              <a:buChar char="Ø"/>
            </a:pPr>
            <a:r>
              <a:rPr lang="en-US" sz="2000" b="1" i="0" u="sng" dirty="0">
                <a:solidFill>
                  <a:srgbClr val="000000"/>
                </a:solidFill>
                <a:effectLst/>
                <a:latin typeface="Calibri" panose="020F0502020204030204" pitchFamily="34" charset="0"/>
                <a:ea typeface="Arial Unicode MS" panose="020B0604020202020204" pitchFamily="34" charset="-128"/>
                <a:cs typeface="Calibri" panose="020F0502020204030204" pitchFamily="34" charset="0"/>
              </a:rPr>
              <a:t>Data pre-processing:</a:t>
            </a:r>
            <a:br>
              <a:rPr lang="en-US" sz="2000" b="0" i="0" dirty="0">
                <a:solidFill>
                  <a:srgbClr val="000000"/>
                </a:solidFill>
                <a:effectLst/>
                <a:latin typeface="Calibri" panose="020F0502020204030204" pitchFamily="34" charset="0"/>
                <a:ea typeface="Arial Unicode MS" panose="020B0604020202020204" pitchFamily="34" charset="-128"/>
                <a:cs typeface="Calibri" panose="020F0502020204030204" pitchFamily="34" charset="0"/>
              </a:rPr>
            </a:br>
            <a:r>
              <a:rPr lang="en-US" sz="2000" b="0" i="0" dirty="0">
                <a:solidFill>
                  <a:srgbClr val="000000"/>
                </a:solidFill>
                <a:effectLst/>
                <a:latin typeface="Calibri" panose="020F0502020204030204" pitchFamily="34" charset="0"/>
                <a:ea typeface="Arial Unicode MS" panose="020B0604020202020204" pitchFamily="34" charset="-128"/>
                <a:cs typeface="Calibri" panose="020F0502020204030204" pitchFamily="34" charset="0"/>
              </a:rPr>
              <a:t>Now the next step is preprocessing of data for its analysis.</a:t>
            </a:r>
          </a:p>
          <a:p>
            <a:endParaRPr lang="en-IN" sz="2000" dirty="0">
              <a:latin typeface="Calibri" panose="020F0502020204030204" pitchFamily="34" charset="0"/>
              <a:ea typeface="Arial Unicode MS" panose="020B0604020202020204" pitchFamily="34" charset="-128"/>
              <a:cs typeface="Calibri" panose="020F0502020204030204" pitchFamily="34" charset="0"/>
            </a:endParaRPr>
          </a:p>
        </p:txBody>
      </p:sp>
      <p:sp>
        <p:nvSpPr>
          <p:cNvPr id="3" name="TextBox 2">
            <a:extLst>
              <a:ext uri="{FF2B5EF4-FFF2-40B4-BE49-F238E27FC236}">
                <a16:creationId xmlns:a16="http://schemas.microsoft.com/office/drawing/2014/main" id="{6B87D21F-3770-4D7C-91DA-66FB1DDD4E6F}"/>
              </a:ext>
            </a:extLst>
          </p:cNvPr>
          <p:cNvSpPr txBox="1"/>
          <p:nvPr/>
        </p:nvSpPr>
        <p:spPr>
          <a:xfrm>
            <a:off x="352147" y="337351"/>
            <a:ext cx="3281668" cy="584775"/>
          </a:xfrm>
          <a:prstGeom prst="rect">
            <a:avLst/>
          </a:prstGeom>
          <a:noFill/>
        </p:spPr>
        <p:txBody>
          <a:bodyPr wrap="none" rtlCol="0">
            <a:spAutoFit/>
          </a:bodyPr>
          <a:lstStyle/>
          <a:p>
            <a:r>
              <a:rPr lang="en-US" sz="3200" b="1" i="0" u="sng" dirty="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rPr>
              <a:t>Data Preparation</a:t>
            </a:r>
          </a:p>
        </p:txBody>
      </p:sp>
      <p:pic>
        <p:nvPicPr>
          <p:cNvPr id="3074" name="Picture 2" descr="Data Preparation Process - Data Preprocessing and Data Wrangling">
            <a:extLst>
              <a:ext uri="{FF2B5EF4-FFF2-40B4-BE49-F238E27FC236}">
                <a16:creationId xmlns:a16="http://schemas.microsoft.com/office/drawing/2014/main" id="{6400CC28-AFB5-4F33-AD34-62B22966B1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26227" y="4463249"/>
            <a:ext cx="7219950" cy="2057400"/>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CA751C8C-5E6E-4289-A3CF-A7B2D9DA7720}"/>
              </a:ext>
            </a:extLst>
          </p:cNvPr>
          <p:cNvSpPr>
            <a:spLocks noGrp="1"/>
          </p:cNvSpPr>
          <p:nvPr>
            <p:ph type="sldNum" sz="quarter" idx="12"/>
          </p:nvPr>
        </p:nvSpPr>
        <p:spPr/>
        <p:txBody>
          <a:bodyPr/>
          <a:lstStyle/>
          <a:p>
            <a:fld id="{962F8359-B0FF-45A1-9DD7-72C85E13A554}" type="slidenum">
              <a:rPr lang="en-IN" smtClean="0"/>
              <a:t>5</a:t>
            </a:fld>
            <a:endParaRPr lang="en-IN"/>
          </a:p>
        </p:txBody>
      </p:sp>
    </p:spTree>
    <p:extLst>
      <p:ext uri="{BB962C8B-B14F-4D97-AF65-F5344CB8AC3E}">
        <p14:creationId xmlns:p14="http://schemas.microsoft.com/office/powerpoint/2010/main" val="18224795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696BBDA-07C2-46A1-A8C6-3A74086A3619}"/>
              </a:ext>
            </a:extLst>
          </p:cNvPr>
          <p:cNvSpPr txBox="1"/>
          <p:nvPr/>
        </p:nvSpPr>
        <p:spPr>
          <a:xfrm>
            <a:off x="408558" y="798991"/>
            <a:ext cx="11629562" cy="5016758"/>
          </a:xfrm>
          <a:prstGeom prst="rect">
            <a:avLst/>
          </a:prstGeom>
          <a:noFill/>
        </p:spPr>
        <p:txBody>
          <a:bodyPr wrap="square" rtlCol="0">
            <a:spAutoFit/>
          </a:bodyPr>
          <a:lstStyle/>
          <a:p>
            <a:r>
              <a:rPr lang="en-US" sz="2000" b="0" i="0" dirty="0">
                <a:solidFill>
                  <a:srgbClr val="333333"/>
                </a:solidFill>
                <a:effectLst/>
                <a:latin typeface="Calibri" panose="020F0502020204030204" pitchFamily="34" charset="0"/>
                <a:ea typeface="Arial Unicode MS" panose="020B0604020202020204" pitchFamily="34" charset="-128"/>
                <a:cs typeface="Calibri" panose="020F0502020204030204" pitchFamily="34" charset="0"/>
              </a:rPr>
              <a:t>Data wrangling is the process of cleaning and converting raw data into a useable format. It is the process of cleaning the data, selecting the variable to use, and transforming the data in a proper format to make it more suitable for analysis in the next step. It is one of the most important steps of the complete process. Cleaning of data is required to address the quality issues.</a:t>
            </a:r>
          </a:p>
          <a:p>
            <a:endParaRPr lang="en-US" sz="2000" dirty="0">
              <a:solidFill>
                <a:srgbClr val="333333"/>
              </a:solidFill>
              <a:latin typeface="Calibri" panose="020F0502020204030204" pitchFamily="34" charset="0"/>
              <a:ea typeface="Arial Unicode MS" panose="020B0604020202020204" pitchFamily="34" charset="-128"/>
              <a:cs typeface="Calibri" panose="020F0502020204030204" pitchFamily="34" charset="0"/>
            </a:endParaRPr>
          </a:p>
          <a:p>
            <a:pPr algn="just"/>
            <a:r>
              <a:rPr lang="en-US" sz="2000" b="0" i="0" dirty="0">
                <a:solidFill>
                  <a:srgbClr val="333333"/>
                </a:solidFill>
                <a:effectLst/>
                <a:latin typeface="Calibri" panose="020F0502020204030204" pitchFamily="34" charset="0"/>
                <a:ea typeface="Arial Unicode MS" panose="020B0604020202020204" pitchFamily="34" charset="-128"/>
                <a:cs typeface="Calibri" panose="020F0502020204030204" pitchFamily="34" charset="0"/>
              </a:rPr>
              <a:t>It is not necessary that data we have collected is always of our use as some of the data may not be useful. In real-world applications, collected data may have various issues, including:</a:t>
            </a:r>
          </a:p>
          <a:p>
            <a:pPr marL="342900" indent="-342900" algn="just">
              <a:buFont typeface="Wingdings" panose="05000000000000000000" pitchFamily="2" charset="2"/>
              <a:buChar char="Ø"/>
            </a:pPr>
            <a:r>
              <a:rPr lang="en-US" sz="2000" i="0" dirty="0">
                <a:solidFill>
                  <a:srgbClr val="000000"/>
                </a:solidFill>
                <a:effectLst/>
                <a:latin typeface="Calibri" panose="020F0502020204030204" pitchFamily="34" charset="0"/>
                <a:ea typeface="Arial Unicode MS" panose="020B0604020202020204" pitchFamily="34" charset="-128"/>
                <a:cs typeface="Calibri" panose="020F0502020204030204" pitchFamily="34" charset="0"/>
              </a:rPr>
              <a:t>Missing Values</a:t>
            </a:r>
          </a:p>
          <a:p>
            <a:pPr marL="342900" indent="-342900" algn="just">
              <a:buFont typeface="Wingdings" panose="05000000000000000000" pitchFamily="2" charset="2"/>
              <a:buChar char="Ø"/>
            </a:pPr>
            <a:r>
              <a:rPr lang="en-US" sz="2000" i="0" dirty="0">
                <a:solidFill>
                  <a:srgbClr val="000000"/>
                </a:solidFill>
                <a:effectLst/>
                <a:latin typeface="Calibri" panose="020F0502020204030204" pitchFamily="34" charset="0"/>
                <a:ea typeface="Arial Unicode MS" panose="020B0604020202020204" pitchFamily="34" charset="-128"/>
                <a:cs typeface="Calibri" panose="020F0502020204030204" pitchFamily="34" charset="0"/>
              </a:rPr>
              <a:t>Duplicate data</a:t>
            </a:r>
          </a:p>
          <a:p>
            <a:pPr marL="342900" indent="-342900" algn="just">
              <a:buFont typeface="Wingdings" panose="05000000000000000000" pitchFamily="2" charset="2"/>
              <a:buChar char="Ø"/>
            </a:pPr>
            <a:r>
              <a:rPr lang="en-US" sz="2000" i="0" dirty="0">
                <a:solidFill>
                  <a:srgbClr val="000000"/>
                </a:solidFill>
                <a:effectLst/>
                <a:latin typeface="Calibri" panose="020F0502020204030204" pitchFamily="34" charset="0"/>
                <a:ea typeface="Arial Unicode MS" panose="020B0604020202020204" pitchFamily="34" charset="-128"/>
                <a:cs typeface="Calibri" panose="020F0502020204030204" pitchFamily="34" charset="0"/>
              </a:rPr>
              <a:t>Invalid data</a:t>
            </a:r>
          </a:p>
          <a:p>
            <a:pPr marL="342900" indent="-342900" algn="just">
              <a:buFont typeface="Wingdings" panose="05000000000000000000" pitchFamily="2" charset="2"/>
              <a:buChar char="Ø"/>
            </a:pPr>
            <a:r>
              <a:rPr lang="en-US" sz="2000" i="0" dirty="0">
                <a:solidFill>
                  <a:srgbClr val="000000"/>
                </a:solidFill>
                <a:effectLst/>
                <a:latin typeface="Calibri" panose="020F0502020204030204" pitchFamily="34" charset="0"/>
                <a:ea typeface="Arial Unicode MS" panose="020B0604020202020204" pitchFamily="34" charset="-128"/>
                <a:cs typeface="Calibri" panose="020F0502020204030204" pitchFamily="34" charset="0"/>
              </a:rPr>
              <a:t>Noise</a:t>
            </a:r>
          </a:p>
          <a:p>
            <a:pPr algn="just"/>
            <a:endParaRPr lang="en-US" sz="2000" b="0" i="0" dirty="0">
              <a:solidFill>
                <a:srgbClr val="000000"/>
              </a:solidFill>
              <a:effectLst/>
              <a:latin typeface="Calibri" panose="020F0502020204030204" pitchFamily="34" charset="0"/>
              <a:ea typeface="Arial Unicode MS" panose="020B0604020202020204" pitchFamily="34" charset="-128"/>
              <a:cs typeface="Calibri" panose="020F0502020204030204" pitchFamily="34" charset="0"/>
            </a:endParaRPr>
          </a:p>
          <a:p>
            <a:pPr algn="just"/>
            <a:r>
              <a:rPr lang="en-US" sz="2000" b="0" i="0" dirty="0">
                <a:solidFill>
                  <a:srgbClr val="333333"/>
                </a:solidFill>
                <a:effectLst/>
                <a:latin typeface="Calibri" panose="020F0502020204030204" pitchFamily="34" charset="0"/>
                <a:ea typeface="Arial Unicode MS" panose="020B0604020202020204" pitchFamily="34" charset="-128"/>
                <a:cs typeface="Calibri" panose="020F0502020204030204" pitchFamily="34" charset="0"/>
              </a:rPr>
              <a:t>So, we use various filtering techniques to clean the data.</a:t>
            </a:r>
          </a:p>
          <a:p>
            <a:pPr algn="just"/>
            <a:r>
              <a:rPr lang="en-US" sz="2000" b="0" i="0" dirty="0">
                <a:solidFill>
                  <a:srgbClr val="333333"/>
                </a:solidFill>
                <a:effectLst/>
                <a:latin typeface="Calibri" panose="020F0502020204030204" pitchFamily="34" charset="0"/>
                <a:ea typeface="Arial Unicode MS" panose="020B0604020202020204" pitchFamily="34" charset="-128"/>
                <a:cs typeface="Calibri" panose="020F0502020204030204" pitchFamily="34" charset="0"/>
              </a:rPr>
              <a:t>It is mandatory to detect and remove the above issues because it can negatively affect the quality of the outcome.</a:t>
            </a:r>
          </a:p>
          <a:p>
            <a:endParaRPr lang="en-IN" sz="2000" dirty="0">
              <a:latin typeface="Calibri" panose="020F0502020204030204" pitchFamily="34" charset="0"/>
              <a:ea typeface="Arial Unicode MS" panose="020B0604020202020204" pitchFamily="34" charset="-128"/>
              <a:cs typeface="Calibri" panose="020F0502020204030204" pitchFamily="34" charset="0"/>
            </a:endParaRPr>
          </a:p>
        </p:txBody>
      </p:sp>
      <p:sp>
        <p:nvSpPr>
          <p:cNvPr id="3" name="TextBox 2">
            <a:extLst>
              <a:ext uri="{FF2B5EF4-FFF2-40B4-BE49-F238E27FC236}">
                <a16:creationId xmlns:a16="http://schemas.microsoft.com/office/drawing/2014/main" id="{B840109A-4806-4160-BA6A-C2497D3062E9}"/>
              </a:ext>
            </a:extLst>
          </p:cNvPr>
          <p:cNvSpPr txBox="1"/>
          <p:nvPr/>
        </p:nvSpPr>
        <p:spPr>
          <a:xfrm>
            <a:off x="408558" y="214216"/>
            <a:ext cx="3302493" cy="584775"/>
          </a:xfrm>
          <a:prstGeom prst="rect">
            <a:avLst/>
          </a:prstGeom>
          <a:noFill/>
        </p:spPr>
        <p:txBody>
          <a:bodyPr wrap="square" rtlCol="0">
            <a:spAutoFit/>
          </a:bodyPr>
          <a:lstStyle/>
          <a:p>
            <a:r>
              <a:rPr lang="en-US" sz="3200" b="1" i="0" u="sng" dirty="0">
                <a:solidFill>
                  <a:srgbClr val="333333"/>
                </a:solidFill>
                <a:effectLst/>
                <a:latin typeface="Arial Unicode MS" panose="020B0604020202020204" pitchFamily="34" charset="-128"/>
                <a:ea typeface="Arial Unicode MS" panose="020B0604020202020204" pitchFamily="34" charset="-128"/>
                <a:cs typeface="Arial Unicode MS" panose="020B0604020202020204" pitchFamily="34" charset="-128"/>
              </a:rPr>
              <a:t>Data wrangling</a:t>
            </a:r>
            <a:endParaRPr lang="en-IN" sz="3200" b="1" u="sng"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 name="AutoShape 2" descr="What is Data Wrangling? | Just Understanding Data">
            <a:extLst>
              <a:ext uri="{FF2B5EF4-FFF2-40B4-BE49-F238E27FC236}">
                <a16:creationId xmlns:a16="http://schemas.microsoft.com/office/drawing/2014/main" id="{D2737A2A-EC2C-4874-B32A-F5D2FE22CDF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28" name="Picture 4" descr="What is Data Wrangling? | Just Understanding Data">
            <a:extLst>
              <a:ext uri="{FF2B5EF4-FFF2-40B4-BE49-F238E27FC236}">
                <a16:creationId xmlns:a16="http://schemas.microsoft.com/office/drawing/2014/main" id="{81DBB45D-8D68-4F5F-AA66-6C3BED9945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66983" y="5447023"/>
            <a:ext cx="6063448" cy="1131330"/>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a:extLst>
              <a:ext uri="{FF2B5EF4-FFF2-40B4-BE49-F238E27FC236}">
                <a16:creationId xmlns:a16="http://schemas.microsoft.com/office/drawing/2014/main" id="{0484C05F-5A56-4E41-A912-361C82DCAE28}"/>
              </a:ext>
            </a:extLst>
          </p:cNvPr>
          <p:cNvSpPr>
            <a:spLocks noGrp="1"/>
          </p:cNvSpPr>
          <p:nvPr>
            <p:ph type="sldNum" sz="quarter" idx="12"/>
          </p:nvPr>
        </p:nvSpPr>
        <p:spPr/>
        <p:txBody>
          <a:bodyPr/>
          <a:lstStyle/>
          <a:p>
            <a:fld id="{962F8359-B0FF-45A1-9DD7-72C85E13A554}" type="slidenum">
              <a:rPr lang="en-IN" smtClean="0"/>
              <a:t>6</a:t>
            </a:fld>
            <a:endParaRPr lang="en-IN"/>
          </a:p>
        </p:txBody>
      </p:sp>
    </p:spTree>
    <p:extLst>
      <p:ext uri="{BB962C8B-B14F-4D97-AF65-F5344CB8AC3E}">
        <p14:creationId xmlns:p14="http://schemas.microsoft.com/office/powerpoint/2010/main" val="4974123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CDC07F6-5B0B-4B88-9679-5F93BEEEE2A2}"/>
              </a:ext>
            </a:extLst>
          </p:cNvPr>
          <p:cNvSpPr txBox="1"/>
          <p:nvPr/>
        </p:nvSpPr>
        <p:spPr>
          <a:xfrm>
            <a:off x="488273" y="1127465"/>
            <a:ext cx="11594236" cy="3477875"/>
          </a:xfrm>
          <a:prstGeom prst="rect">
            <a:avLst/>
          </a:prstGeom>
          <a:noFill/>
        </p:spPr>
        <p:txBody>
          <a:bodyPr wrap="square" rtlCol="0">
            <a:spAutoFit/>
          </a:bodyPr>
          <a:lstStyle/>
          <a:p>
            <a:r>
              <a:rPr lang="en-US" sz="2000" i="0" dirty="0">
                <a:solidFill>
                  <a:srgbClr val="333333"/>
                </a:solidFill>
                <a:effectLst/>
                <a:latin typeface="Calibri" panose="020F0502020204030204" pitchFamily="34" charset="0"/>
                <a:ea typeface="Arial Unicode MS" panose="020B0604020202020204" pitchFamily="34" charset="-128"/>
                <a:cs typeface="Calibri" panose="020F0502020204030204" pitchFamily="34" charset="0"/>
              </a:rPr>
              <a:t>Now the cleaned and prepared data is passed on to the analysis step. This step involves:</a:t>
            </a:r>
          </a:p>
          <a:p>
            <a:pPr marL="342900" indent="-342900">
              <a:buFont typeface="Wingdings" panose="05000000000000000000" pitchFamily="2" charset="2"/>
              <a:buChar char="Ø"/>
            </a:pPr>
            <a:r>
              <a:rPr lang="en-US" sz="2000" i="0" dirty="0">
                <a:solidFill>
                  <a:srgbClr val="000000"/>
                </a:solidFill>
                <a:effectLst/>
                <a:latin typeface="Calibri" panose="020F0502020204030204" pitchFamily="34" charset="0"/>
                <a:ea typeface="Arial Unicode MS" panose="020B0604020202020204" pitchFamily="34" charset="-128"/>
                <a:cs typeface="Calibri" panose="020F0502020204030204" pitchFamily="34" charset="0"/>
              </a:rPr>
              <a:t>Selection of analytical techniques</a:t>
            </a:r>
          </a:p>
          <a:p>
            <a:pPr marL="342900" indent="-342900">
              <a:buFont typeface="Wingdings" panose="05000000000000000000" pitchFamily="2" charset="2"/>
              <a:buChar char="Ø"/>
            </a:pPr>
            <a:r>
              <a:rPr lang="en-US" sz="2000" i="0" dirty="0">
                <a:solidFill>
                  <a:srgbClr val="000000"/>
                </a:solidFill>
                <a:effectLst/>
                <a:latin typeface="Calibri" panose="020F0502020204030204" pitchFamily="34" charset="0"/>
                <a:ea typeface="Arial Unicode MS" panose="020B0604020202020204" pitchFamily="34" charset="-128"/>
                <a:cs typeface="Calibri" panose="020F0502020204030204" pitchFamily="34" charset="0"/>
              </a:rPr>
              <a:t>Building models</a:t>
            </a:r>
          </a:p>
          <a:p>
            <a:pPr marL="342900" indent="-342900">
              <a:buFont typeface="Wingdings" panose="05000000000000000000" pitchFamily="2" charset="2"/>
              <a:buChar char="Ø"/>
            </a:pPr>
            <a:r>
              <a:rPr lang="en-US" sz="2000" i="0" dirty="0">
                <a:solidFill>
                  <a:srgbClr val="000000"/>
                </a:solidFill>
                <a:effectLst/>
                <a:latin typeface="Calibri" panose="020F0502020204030204" pitchFamily="34" charset="0"/>
                <a:ea typeface="Arial Unicode MS" panose="020B0604020202020204" pitchFamily="34" charset="-128"/>
                <a:cs typeface="Calibri" panose="020F0502020204030204" pitchFamily="34" charset="0"/>
              </a:rPr>
              <a:t>Review the result</a:t>
            </a:r>
          </a:p>
          <a:p>
            <a:r>
              <a:rPr lang="en-US" sz="2000" i="0" dirty="0">
                <a:solidFill>
                  <a:srgbClr val="333333"/>
                </a:solidFill>
                <a:effectLst/>
                <a:latin typeface="Calibri" panose="020F0502020204030204" pitchFamily="34" charset="0"/>
                <a:ea typeface="Arial Unicode MS" panose="020B0604020202020204" pitchFamily="34" charset="-128"/>
                <a:cs typeface="Calibri" panose="020F0502020204030204" pitchFamily="34" charset="0"/>
              </a:rPr>
              <a:t>The aim of this step is to build a machine learning model to analyze the data using various analytical techniques and review the outcome. It starts with the determination of the type of the problems, where we select the machine learning techniques such as Classification, Regression, Cluster analysis, Association, etc. then build the model using prepared data, and evaluate the model.</a:t>
            </a:r>
          </a:p>
          <a:p>
            <a:endParaRPr lang="en-US" sz="2000" dirty="0">
              <a:solidFill>
                <a:srgbClr val="333333"/>
              </a:solidFill>
              <a:latin typeface="Calibri" panose="020F0502020204030204" pitchFamily="34" charset="0"/>
              <a:ea typeface="Arial Unicode MS" panose="020B0604020202020204" pitchFamily="34" charset="-128"/>
              <a:cs typeface="Calibri" panose="020F0502020204030204" pitchFamily="34" charset="0"/>
            </a:endParaRPr>
          </a:p>
          <a:p>
            <a:r>
              <a:rPr lang="en-US" sz="2000" i="0" dirty="0">
                <a:solidFill>
                  <a:srgbClr val="333333"/>
                </a:solidFill>
                <a:effectLst/>
                <a:latin typeface="Calibri" panose="020F0502020204030204" pitchFamily="34" charset="0"/>
                <a:ea typeface="Arial Unicode MS" panose="020B0604020202020204" pitchFamily="34" charset="-128"/>
                <a:cs typeface="Calibri" panose="020F0502020204030204" pitchFamily="34" charset="0"/>
              </a:rPr>
              <a:t>In our project, we used principal component analysis to reduce dimensions in our dataset.</a:t>
            </a:r>
          </a:p>
          <a:p>
            <a:endParaRPr lang="en-IN" sz="2000" dirty="0">
              <a:latin typeface="Calibri" panose="020F0502020204030204" pitchFamily="34" charset="0"/>
              <a:ea typeface="Arial Unicode MS" panose="020B0604020202020204" pitchFamily="34" charset="-128"/>
              <a:cs typeface="Calibri" panose="020F0502020204030204" pitchFamily="34" charset="0"/>
            </a:endParaRPr>
          </a:p>
        </p:txBody>
      </p:sp>
      <p:sp>
        <p:nvSpPr>
          <p:cNvPr id="3" name="TextBox 2">
            <a:extLst>
              <a:ext uri="{FF2B5EF4-FFF2-40B4-BE49-F238E27FC236}">
                <a16:creationId xmlns:a16="http://schemas.microsoft.com/office/drawing/2014/main" id="{E56CAC83-FE47-430E-99B1-B0F067017FF8}"/>
              </a:ext>
            </a:extLst>
          </p:cNvPr>
          <p:cNvSpPr txBox="1"/>
          <p:nvPr/>
        </p:nvSpPr>
        <p:spPr>
          <a:xfrm>
            <a:off x="488273" y="372860"/>
            <a:ext cx="4279037" cy="584775"/>
          </a:xfrm>
          <a:prstGeom prst="rect">
            <a:avLst/>
          </a:prstGeom>
          <a:noFill/>
        </p:spPr>
        <p:txBody>
          <a:bodyPr wrap="square" rtlCol="0">
            <a:spAutoFit/>
          </a:bodyPr>
          <a:lstStyle/>
          <a:p>
            <a:r>
              <a:rPr lang="en-US" sz="3200" b="1" i="0" u="sng" dirty="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rPr>
              <a:t>Analyze Data</a:t>
            </a:r>
          </a:p>
        </p:txBody>
      </p:sp>
      <p:sp>
        <p:nvSpPr>
          <p:cNvPr id="4" name="Slide Number Placeholder 3">
            <a:extLst>
              <a:ext uri="{FF2B5EF4-FFF2-40B4-BE49-F238E27FC236}">
                <a16:creationId xmlns:a16="http://schemas.microsoft.com/office/drawing/2014/main" id="{3972162F-9676-40EB-9235-FD6A137973D3}"/>
              </a:ext>
            </a:extLst>
          </p:cNvPr>
          <p:cNvSpPr>
            <a:spLocks noGrp="1"/>
          </p:cNvSpPr>
          <p:nvPr>
            <p:ph type="sldNum" sz="quarter" idx="12"/>
          </p:nvPr>
        </p:nvSpPr>
        <p:spPr/>
        <p:txBody>
          <a:bodyPr/>
          <a:lstStyle/>
          <a:p>
            <a:fld id="{962F8359-B0FF-45A1-9DD7-72C85E13A554}" type="slidenum">
              <a:rPr lang="en-IN" smtClean="0"/>
              <a:t>7</a:t>
            </a:fld>
            <a:endParaRPr lang="en-IN"/>
          </a:p>
        </p:txBody>
      </p:sp>
    </p:spTree>
    <p:extLst>
      <p:ext uri="{BB962C8B-B14F-4D97-AF65-F5344CB8AC3E}">
        <p14:creationId xmlns:p14="http://schemas.microsoft.com/office/powerpoint/2010/main" val="29266159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E899480-369C-4955-A821-0BBB5C25D7B2}"/>
              </a:ext>
            </a:extLst>
          </p:cNvPr>
          <p:cNvSpPr txBox="1"/>
          <p:nvPr/>
        </p:nvSpPr>
        <p:spPr>
          <a:xfrm>
            <a:off x="506027" y="275208"/>
            <a:ext cx="9329101" cy="5509200"/>
          </a:xfrm>
          <a:prstGeom prst="rect">
            <a:avLst/>
          </a:prstGeom>
          <a:noFill/>
        </p:spPr>
        <p:txBody>
          <a:bodyPr wrap="square" rtlCol="0">
            <a:spAutoFit/>
          </a:bodyPr>
          <a:lstStyle/>
          <a:p>
            <a:pPr algn="just"/>
            <a:r>
              <a:rPr lang="en-US" sz="3200" b="1" i="0" u="sng" dirty="0">
                <a:effectLst/>
                <a:latin typeface="Arial Unicode MS" panose="020B0604020202020204" pitchFamily="34" charset="-128"/>
                <a:ea typeface="Arial Unicode MS" panose="020B0604020202020204" pitchFamily="34" charset="-128"/>
                <a:cs typeface="Arial Unicode MS" panose="020B0604020202020204" pitchFamily="34" charset="-128"/>
              </a:rPr>
              <a:t>Principal Component Analysis</a:t>
            </a:r>
          </a:p>
          <a:p>
            <a:pPr algn="just"/>
            <a:endParaRPr lang="en-US" sz="2000" i="0" dirty="0">
              <a:effectLst/>
              <a:latin typeface="Arial Unicode MS" panose="020B0604020202020204" pitchFamily="34" charset="-128"/>
              <a:ea typeface="Arial Unicode MS" panose="020B0604020202020204" pitchFamily="34" charset="-128"/>
              <a:cs typeface="Arial Unicode MS" panose="020B0604020202020204" pitchFamily="34" charset="-128"/>
            </a:endParaRPr>
          </a:p>
          <a:p>
            <a:pPr algn="just"/>
            <a:r>
              <a:rPr lang="en-US" sz="2000" i="0" dirty="0">
                <a:effectLst/>
                <a:latin typeface="Calibri" panose="020F0502020204030204" pitchFamily="34" charset="0"/>
                <a:ea typeface="Arial Unicode MS" panose="020B0604020202020204" pitchFamily="34" charset="-128"/>
                <a:cs typeface="Calibri" panose="020F0502020204030204" pitchFamily="34" charset="0"/>
              </a:rPr>
              <a:t>Principal Component Analysis is an unsupervised learning algorithm that is used for the dimensionality reduction in </a:t>
            </a:r>
            <a:r>
              <a:rPr lang="en-US" sz="2000" i="0" strike="noStrike" dirty="0">
                <a:effectLst/>
                <a:latin typeface="Calibri" panose="020F0502020204030204" pitchFamily="34" charset="0"/>
                <a:ea typeface="Arial Unicode MS" panose="020B0604020202020204" pitchFamily="34" charset="-128"/>
                <a:cs typeface="Calibri" panose="020F0502020204030204" pitchFamily="34" charset="0"/>
              </a:rPr>
              <a:t>machine learning</a:t>
            </a:r>
            <a:r>
              <a:rPr lang="en-US" sz="2000" i="0" dirty="0">
                <a:effectLst/>
                <a:latin typeface="Calibri" panose="020F0502020204030204" pitchFamily="34" charset="0"/>
                <a:ea typeface="Arial Unicode MS" panose="020B0604020202020204" pitchFamily="34" charset="-128"/>
                <a:cs typeface="Calibri" panose="020F0502020204030204" pitchFamily="34" charset="0"/>
              </a:rPr>
              <a:t>. It is a statistical process that converts the observations of correlated features into a set of linearly uncorrelated features with the help of orthogonal transformation. These new transformed features are called the Principal Components. It is one of the popular tools that is used for exploratory data analysis and predictive modeling. It is a technique to draw strong patterns from the given dataset by reducing the variances.</a:t>
            </a:r>
          </a:p>
          <a:p>
            <a:pPr algn="just"/>
            <a:r>
              <a:rPr lang="en-US" sz="2000" i="0" dirty="0">
                <a:effectLst/>
                <a:latin typeface="Calibri" panose="020F0502020204030204" pitchFamily="34" charset="0"/>
                <a:ea typeface="Arial Unicode MS" panose="020B0604020202020204" pitchFamily="34" charset="-128"/>
                <a:cs typeface="Calibri" panose="020F0502020204030204" pitchFamily="34" charset="0"/>
              </a:rPr>
              <a:t>PCA generally tries to find the lower-dimensional surface to project the high-dimensional data.</a:t>
            </a:r>
          </a:p>
          <a:p>
            <a:pPr algn="just"/>
            <a:r>
              <a:rPr lang="en-US" sz="2000" b="0" i="0" dirty="0">
                <a:effectLst/>
                <a:latin typeface="Calibri" panose="020F0502020204030204" pitchFamily="34" charset="0"/>
                <a:ea typeface="Arial Unicode MS" panose="020B0604020202020204" pitchFamily="34" charset="-128"/>
                <a:cs typeface="Calibri" panose="020F0502020204030204" pitchFamily="34" charset="0"/>
              </a:rPr>
              <a:t>PCA works by considering the variance of each attribute because the high attribute shows the good split between the classes, and hence it reduces the dimensionality.</a:t>
            </a:r>
            <a:endParaRPr lang="en-US" sz="2000" b="0" dirty="0">
              <a:latin typeface="Calibri" panose="020F0502020204030204" pitchFamily="34" charset="0"/>
              <a:ea typeface="Arial Unicode MS" panose="020B0604020202020204" pitchFamily="34" charset="-128"/>
              <a:cs typeface="Calibri" panose="020F0502020204030204" pitchFamily="34" charset="0"/>
            </a:endParaRPr>
          </a:p>
          <a:p>
            <a:pPr algn="just"/>
            <a:r>
              <a:rPr lang="en-US" sz="2000" b="0" i="0" dirty="0">
                <a:effectLst/>
                <a:latin typeface="Calibri" panose="020F0502020204030204" pitchFamily="34" charset="0"/>
                <a:ea typeface="Arial Unicode MS" panose="020B0604020202020204" pitchFamily="34" charset="-128"/>
                <a:cs typeface="Calibri" panose="020F0502020204030204" pitchFamily="34" charset="0"/>
              </a:rPr>
              <a:t>It is a feature extraction technique, so it contains the important variables and drops the least important variable.</a:t>
            </a:r>
            <a:endParaRPr lang="en-US" sz="2000" i="0" dirty="0">
              <a:effectLst/>
              <a:latin typeface="Calibri" panose="020F0502020204030204" pitchFamily="34" charset="0"/>
              <a:ea typeface="Arial Unicode MS" panose="020B0604020202020204" pitchFamily="34" charset="-128"/>
              <a:cs typeface="Calibri" panose="020F0502020204030204" pitchFamily="34" charset="0"/>
            </a:endParaRPr>
          </a:p>
          <a:p>
            <a:pPr algn="just"/>
            <a:endParaRPr lang="en-US" sz="2000" i="0" dirty="0">
              <a:effectLst/>
              <a:latin typeface="Calibri" panose="020F0502020204030204" pitchFamily="34" charset="0"/>
              <a:ea typeface="Arial Unicode MS" panose="020B0604020202020204" pitchFamily="34" charset="-128"/>
              <a:cs typeface="Calibri" panose="020F0502020204030204" pitchFamily="34" charset="0"/>
            </a:endParaRPr>
          </a:p>
          <a:p>
            <a:endParaRPr lang="en-IN" sz="20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 name="Slide Number Placeholder 2">
            <a:extLst>
              <a:ext uri="{FF2B5EF4-FFF2-40B4-BE49-F238E27FC236}">
                <a16:creationId xmlns:a16="http://schemas.microsoft.com/office/drawing/2014/main" id="{17B46435-95A1-425D-A14E-FAEECCCBD6B3}"/>
              </a:ext>
            </a:extLst>
          </p:cNvPr>
          <p:cNvSpPr>
            <a:spLocks noGrp="1"/>
          </p:cNvSpPr>
          <p:nvPr>
            <p:ph type="sldNum" sz="quarter" idx="12"/>
          </p:nvPr>
        </p:nvSpPr>
        <p:spPr/>
        <p:txBody>
          <a:bodyPr/>
          <a:lstStyle/>
          <a:p>
            <a:fld id="{962F8359-B0FF-45A1-9DD7-72C85E13A554}" type="slidenum">
              <a:rPr lang="en-IN" smtClean="0"/>
              <a:t>8</a:t>
            </a:fld>
            <a:endParaRPr lang="en-IN"/>
          </a:p>
        </p:txBody>
      </p:sp>
    </p:spTree>
    <p:extLst>
      <p:ext uri="{BB962C8B-B14F-4D97-AF65-F5344CB8AC3E}">
        <p14:creationId xmlns:p14="http://schemas.microsoft.com/office/powerpoint/2010/main" val="8348228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7252BA7-9277-47D4-A97F-A8ED369CAD04}"/>
              </a:ext>
            </a:extLst>
          </p:cNvPr>
          <p:cNvSpPr txBox="1"/>
          <p:nvPr/>
        </p:nvSpPr>
        <p:spPr>
          <a:xfrm>
            <a:off x="346229" y="994298"/>
            <a:ext cx="5510074" cy="2031325"/>
          </a:xfrm>
          <a:prstGeom prst="rect">
            <a:avLst/>
          </a:prstGeom>
          <a:noFill/>
        </p:spPr>
        <p:txBody>
          <a:bodyPr wrap="square" rtlCol="0">
            <a:spAutoFit/>
          </a:bodyPr>
          <a:lstStyle/>
          <a:p>
            <a:r>
              <a:rPr lang="en-US" dirty="0"/>
              <a:t>We build our model using Classification Models.</a:t>
            </a:r>
          </a:p>
          <a:p>
            <a:r>
              <a:rPr lang="en-US" dirty="0"/>
              <a:t>Various classifications we used in model building are:</a:t>
            </a:r>
          </a:p>
          <a:p>
            <a:pPr marL="285750" indent="-285750">
              <a:buFont typeface="Wingdings" panose="05000000000000000000" pitchFamily="2" charset="2"/>
              <a:buChar char="Ø"/>
            </a:pPr>
            <a:r>
              <a:rPr lang="en-IN" dirty="0"/>
              <a:t>Logistic Regression</a:t>
            </a:r>
          </a:p>
          <a:p>
            <a:pPr marL="285750" indent="-285750">
              <a:buFont typeface="Wingdings" panose="05000000000000000000" pitchFamily="2" charset="2"/>
              <a:buChar char="Ø"/>
            </a:pPr>
            <a:r>
              <a:rPr lang="en-IN" dirty="0"/>
              <a:t>Gaussian Naive Bayes Classifier</a:t>
            </a:r>
          </a:p>
          <a:p>
            <a:pPr marL="285750" indent="-285750">
              <a:buFont typeface="Wingdings" panose="05000000000000000000" pitchFamily="2" charset="2"/>
              <a:buChar char="Ø"/>
            </a:pPr>
            <a:r>
              <a:rPr lang="en-IN" dirty="0"/>
              <a:t>Decision Tree Classifier</a:t>
            </a:r>
          </a:p>
          <a:p>
            <a:pPr marL="285750" indent="-285750">
              <a:buFont typeface="Wingdings" panose="05000000000000000000" pitchFamily="2" charset="2"/>
              <a:buChar char="Ø"/>
            </a:pPr>
            <a:r>
              <a:rPr lang="en-US" dirty="0"/>
              <a:t>Random Forest Classifier</a:t>
            </a:r>
          </a:p>
          <a:p>
            <a:endParaRPr lang="en-IN" dirty="0"/>
          </a:p>
        </p:txBody>
      </p:sp>
      <p:pic>
        <p:nvPicPr>
          <p:cNvPr id="2052" name="Picture 4" descr="machine+learning+algorithms+for+e+commerce cheap buy online">
            <a:extLst>
              <a:ext uri="{FF2B5EF4-FFF2-40B4-BE49-F238E27FC236}">
                <a16:creationId xmlns:a16="http://schemas.microsoft.com/office/drawing/2014/main" id="{3175A725-F510-4364-B8C9-CD1F16A2ADC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4699"/>
          <a:stretch/>
        </p:blipFill>
        <p:spPr bwMode="auto">
          <a:xfrm>
            <a:off x="4147368" y="1811046"/>
            <a:ext cx="7458706" cy="444771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3B61FF6C-1321-4FC6-85E5-CA8E225833A7}"/>
              </a:ext>
            </a:extLst>
          </p:cNvPr>
          <p:cNvSpPr txBox="1"/>
          <p:nvPr/>
        </p:nvSpPr>
        <p:spPr>
          <a:xfrm>
            <a:off x="346229" y="230819"/>
            <a:ext cx="3977196" cy="584775"/>
          </a:xfrm>
          <a:prstGeom prst="rect">
            <a:avLst/>
          </a:prstGeom>
          <a:noFill/>
        </p:spPr>
        <p:txBody>
          <a:bodyPr wrap="square" rtlCol="0">
            <a:spAutoFit/>
          </a:bodyPr>
          <a:lstStyle/>
          <a:p>
            <a:r>
              <a:rPr lang="en-US" sz="3200" b="1" u="sng" dirty="0">
                <a:latin typeface="Arial Unicode MS" panose="020B0604020202020204" pitchFamily="34" charset="-128"/>
                <a:ea typeface="Arial Unicode MS" panose="020B0604020202020204" pitchFamily="34" charset="-128"/>
                <a:cs typeface="Arial Unicode MS" panose="020B0604020202020204" pitchFamily="34" charset="-128"/>
              </a:rPr>
              <a:t>Model Building</a:t>
            </a:r>
            <a:endParaRPr lang="en-IN" sz="3200" b="1" u="sng"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 name="Slide Number Placeholder 3">
            <a:extLst>
              <a:ext uri="{FF2B5EF4-FFF2-40B4-BE49-F238E27FC236}">
                <a16:creationId xmlns:a16="http://schemas.microsoft.com/office/drawing/2014/main" id="{61F0F4EA-E871-4754-9852-24D34E80A603}"/>
              </a:ext>
            </a:extLst>
          </p:cNvPr>
          <p:cNvSpPr>
            <a:spLocks noGrp="1"/>
          </p:cNvSpPr>
          <p:nvPr>
            <p:ph type="sldNum" sz="quarter" idx="12"/>
          </p:nvPr>
        </p:nvSpPr>
        <p:spPr/>
        <p:txBody>
          <a:bodyPr/>
          <a:lstStyle/>
          <a:p>
            <a:fld id="{962F8359-B0FF-45A1-9DD7-72C85E13A554}" type="slidenum">
              <a:rPr lang="en-IN" smtClean="0"/>
              <a:t>9</a:t>
            </a:fld>
            <a:endParaRPr lang="en-IN"/>
          </a:p>
        </p:txBody>
      </p:sp>
    </p:spTree>
    <p:extLst>
      <p:ext uri="{BB962C8B-B14F-4D97-AF65-F5344CB8AC3E}">
        <p14:creationId xmlns:p14="http://schemas.microsoft.com/office/powerpoint/2010/main" val="35576357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701</TotalTime>
  <Words>1302</Words>
  <Application>Microsoft Office PowerPoint</Application>
  <PresentationFormat>Widescreen</PresentationFormat>
  <Paragraphs>90</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 Unicode MS</vt: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Ganesh Ganta</dc:creator>
  <cp:lastModifiedBy>Ganesh Ganta</cp:lastModifiedBy>
  <cp:revision>11</cp:revision>
  <dcterms:created xsi:type="dcterms:W3CDTF">2021-08-16T04:04:56Z</dcterms:created>
  <dcterms:modified xsi:type="dcterms:W3CDTF">2021-08-19T02:49:31Z</dcterms:modified>
</cp:coreProperties>
</file>