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60" r:id="rId5"/>
    <p:sldId id="281" r:id="rId6"/>
    <p:sldId id="282" r:id="rId7"/>
    <p:sldId id="284" r:id="rId8"/>
    <p:sldId id="261" r:id="rId9"/>
    <p:sldId id="286" r:id="rId10"/>
    <p:sldId id="291" r:id="rId11"/>
    <p:sldId id="287" r:id="rId12"/>
    <p:sldId id="288" r:id="rId13"/>
    <p:sldId id="289" r:id="rId14"/>
    <p:sldId id="285" r:id="rId15"/>
    <p:sldId id="268" r:id="rId16"/>
    <p:sldId id="262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30054D-FBFD-4D5F-AA4E-B10D5C2C5BF1}">
          <p14:sldIdLst>
            <p14:sldId id="269"/>
            <p14:sldId id="257"/>
            <p14:sldId id="258"/>
            <p14:sldId id="260"/>
            <p14:sldId id="281"/>
            <p14:sldId id="282"/>
            <p14:sldId id="284"/>
            <p14:sldId id="261"/>
            <p14:sldId id="286"/>
            <p14:sldId id="291"/>
            <p14:sldId id="287"/>
            <p14:sldId id="288"/>
            <p14:sldId id="289"/>
            <p14:sldId id="285"/>
            <p14:sldId id="268"/>
            <p14:sldId id="262"/>
            <p14:sldId id="279"/>
          </p14:sldIdLst>
        </p14:section>
        <p14:section name="Untitled Section" id="{14BBFE1F-CB9A-4B4F-A417-9DD948A137E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C02E977-B0F2-4124-F9EA-FF70EA3B1D00}"/>
              </a:ext>
            </a:extLst>
          </p:cNvPr>
          <p:cNvSpPr txBox="1">
            <a:spLocks/>
          </p:cNvSpPr>
          <p:nvPr/>
        </p:nvSpPr>
        <p:spPr>
          <a:xfrm>
            <a:off x="611559" y="242174"/>
            <a:ext cx="8458549" cy="648189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Loknete Hanmantarao Patil Charitable Trust’s</a:t>
            </a:r>
            <a:br>
              <a:rPr lang="en-US" sz="1800" dirty="0"/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Adarsh Institute of Technology &amp; Research Centre, Vita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/>
            </a:br>
            <a:br>
              <a:rPr lang="en-US" sz="2800" b="1" dirty="0"/>
            </a:br>
            <a:br>
              <a:rPr lang="en-US" sz="2800" b="1" dirty="0"/>
            </a:b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                   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 on,</a:t>
            </a:r>
            <a:b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Digital Metaverse Chartered Accountant</a:t>
            </a: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 :</a:t>
            </a:r>
            <a:b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1. Patil Akhilesh Ramdas 				(CS4031)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2. Ganesh H						(CS4038)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3. Jadhav Gauri Ashok				(CS4039)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4. Jadhav Shweta Shrirang                         	(CS4040)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b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</a:t>
            </a:r>
          </a:p>
          <a:p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 : </a:t>
            </a:r>
            <a:r>
              <a:rPr lang="en-US" sz="1600" b="1" dirty="0">
                <a:solidFill>
                  <a:srgbClr val="40315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Asst. Prof. Mr. P. T. </a:t>
            </a:r>
            <a:r>
              <a:rPr lang="en-US" sz="1600" b="1" dirty="0" err="1">
                <a:solidFill>
                  <a:srgbClr val="40315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Shitole</a:t>
            </a:r>
            <a:b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42B7DD-CAD0-ACD0-9F37-99819E9940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5983" y="1015245"/>
            <a:ext cx="1409700" cy="121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553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3" t="21974" r="29129" b="8580"/>
          <a:stretch/>
        </p:blipFill>
        <p:spPr>
          <a:xfrm>
            <a:off x="890546" y="970059"/>
            <a:ext cx="7847937" cy="5041127"/>
          </a:xfrm>
        </p:spPr>
      </p:pic>
    </p:spTree>
    <p:extLst>
      <p:ext uri="{BB962C8B-B14F-4D97-AF65-F5344CB8AC3E}">
        <p14:creationId xmlns:p14="http://schemas.microsoft.com/office/powerpoint/2010/main" val="2265276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9" t="33857" r="28898" b="22304"/>
          <a:stretch/>
        </p:blipFill>
        <p:spPr>
          <a:xfrm>
            <a:off x="1852654" y="1280160"/>
            <a:ext cx="7331103" cy="4460682"/>
          </a:xfrm>
        </p:spPr>
      </p:pic>
    </p:spTree>
    <p:extLst>
      <p:ext uri="{BB962C8B-B14F-4D97-AF65-F5344CB8AC3E}">
        <p14:creationId xmlns:p14="http://schemas.microsoft.com/office/powerpoint/2010/main" val="226813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8" t="11938" r="28635"/>
          <a:stretch/>
        </p:blipFill>
        <p:spPr>
          <a:xfrm>
            <a:off x="1630017" y="1049572"/>
            <a:ext cx="6909683" cy="4992453"/>
          </a:xfrm>
        </p:spPr>
      </p:pic>
    </p:spTree>
    <p:extLst>
      <p:ext uri="{BB962C8B-B14F-4D97-AF65-F5344CB8AC3E}">
        <p14:creationId xmlns:p14="http://schemas.microsoft.com/office/powerpoint/2010/main" val="357890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48" t="16854" r="28310" b="57129"/>
          <a:stretch/>
        </p:blipFill>
        <p:spPr>
          <a:xfrm>
            <a:off x="1789044" y="1137037"/>
            <a:ext cx="7577594" cy="4452729"/>
          </a:xfrm>
        </p:spPr>
      </p:pic>
    </p:spTree>
    <p:extLst>
      <p:ext uri="{BB962C8B-B14F-4D97-AF65-F5344CB8AC3E}">
        <p14:creationId xmlns:p14="http://schemas.microsoft.com/office/powerpoint/2010/main" val="82605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0635"/>
            <a:ext cx="8596668" cy="770965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470"/>
            <a:ext cx="8596668" cy="38807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Advancements.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AI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Collaboration Platforms.</a:t>
            </a:r>
          </a:p>
        </p:txBody>
      </p:sp>
    </p:spTree>
    <p:extLst>
      <p:ext uri="{BB962C8B-B14F-4D97-AF65-F5344CB8AC3E}">
        <p14:creationId xmlns:p14="http://schemas.microsoft.com/office/powerpoint/2010/main" val="347571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277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389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more towards a more digital interconnected world.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elevate the accounting profession &amp; better service to our clients.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Embrace potential of virtual digital metaverse chartered accountants &amp; work towards a brighter future for accounting industry.</a:t>
            </a:r>
          </a:p>
        </p:txBody>
      </p:sp>
    </p:spTree>
    <p:extLst>
      <p:ext uri="{BB962C8B-B14F-4D97-AF65-F5344CB8AC3E}">
        <p14:creationId xmlns:p14="http://schemas.microsoft.com/office/powerpoint/2010/main" val="294680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061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7297"/>
            <a:ext cx="8596668" cy="3880773"/>
          </a:xfrm>
        </p:spPr>
        <p:txBody>
          <a:bodyPr>
            <a:normAutofit/>
          </a:bodyPr>
          <a:lstStyle/>
          <a:p>
            <a:pPr marL="63500">
              <a:spcBef>
                <a:spcPts val="1215"/>
              </a:spcBef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Lee, C., &amp; Kim, D. (2021). AI and Machine Learning in Accounting and         	Finance: Integrating Traditional Processes into the Digital Era. Journal of 	Financial Technology, 5(2), 78-94.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Chen, L., &amp; Wang, Q. (2020). Blockchain and Financial Accounting:   Challenges and Opportunities. International Journal of Accounting Research, 8(3), 45-63.</a:t>
            </a:r>
          </a:p>
          <a:p>
            <a:r>
              <a:rPr lang="en-US" sz="2000" b="0" u="none" strike="noStrike" kern="0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Patel, R., &amp; Sharma, P. (2021). Enhancing Financial Services with Metaverse Technologies: A Case Study. Proceedings of the Annual Conference on Emerging Technologies in Finance, 45-57.</a:t>
            </a:r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u="sng" kern="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73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194041"/>
          </a:xfrm>
        </p:spPr>
        <p:txBody>
          <a:bodyPr/>
          <a:lstStyle/>
          <a:p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</a:t>
            </a: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</a:t>
            </a:r>
            <a: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br>
              <a:rPr lang="en-US" sz="5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305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0954"/>
          </a:xfrm>
        </p:spPr>
        <p:txBody>
          <a:bodyPr/>
          <a:lstStyle/>
          <a:p>
            <a:r>
              <a:rPr lang="en-US" b="1" dirty="0"/>
              <a:t>                   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0554"/>
            <a:ext cx="8596668" cy="49670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3289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996" y="47897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7996" y="1702637"/>
            <a:ext cx="8337063" cy="411915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AI based CA manages budgets, auditing, taxes and business strategies for clients.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Virtual digital chartered accountant can handle all your financial need in the virtual world.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Users can receive real times update on their financial status.</a:t>
            </a:r>
            <a:endParaRPr lang="en-IN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817"/>
            <a:ext cx="8596668" cy="33788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manages finance in a more efficient &amp; effective way.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need of traditional accounting practices are no longer.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goal is to create system the latest technologies, and user-friendly financial management solution.</a:t>
            </a:r>
          </a:p>
          <a:p>
            <a:pPr lvl="0"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 aim to create the way for new era of virtual digital metaverse chartered accountants.</a:t>
            </a:r>
          </a:p>
        </p:txBody>
      </p:sp>
    </p:spTree>
    <p:extLst>
      <p:ext uri="{BB962C8B-B14F-4D97-AF65-F5344CB8AC3E}">
        <p14:creationId xmlns:p14="http://schemas.microsoft.com/office/powerpoint/2010/main" val="403703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8E8B-53AB-D1DF-D9DD-D7EE25AA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13" y="55688"/>
            <a:ext cx="8596668" cy="1320800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18995" r="28776" b="20992"/>
          <a:stretch/>
        </p:blipFill>
        <p:spPr>
          <a:xfrm>
            <a:off x="1049572" y="946205"/>
            <a:ext cx="7895645" cy="5430741"/>
          </a:xfrm>
        </p:spPr>
      </p:pic>
    </p:spTree>
    <p:extLst>
      <p:ext uri="{BB962C8B-B14F-4D97-AF65-F5344CB8AC3E}">
        <p14:creationId xmlns:p14="http://schemas.microsoft.com/office/powerpoint/2010/main" val="21640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BE6C-25A8-03DC-7D89-65FC4F1F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682" y="543859"/>
            <a:ext cx="7122473" cy="1320800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0676-F1EC-37D1-BB75-1A38B7FA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682" y="1864659"/>
            <a:ext cx="7669320" cy="4625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Cost Efficiency.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Fast Result Calculation.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Scalability.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7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31" y="323597"/>
            <a:ext cx="8596668" cy="7110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528044" y="7377111"/>
            <a:ext cx="8680643" cy="586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0" y="117560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9056" y="1419016"/>
            <a:ext cx="96131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Weak network may create problem.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2400" b="1" dirty="0">
                <a:solidFill>
                  <a:srgbClr val="282828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 in communication.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Less Security.</a:t>
            </a:r>
          </a:p>
        </p:txBody>
      </p:sp>
    </p:spTree>
    <p:extLst>
      <p:ext uri="{BB962C8B-B14F-4D97-AF65-F5344CB8AC3E}">
        <p14:creationId xmlns:p14="http://schemas.microsoft.com/office/powerpoint/2010/main" val="303647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10237"/>
            <a:ext cx="8596668" cy="8128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9795"/>
            <a:ext cx="8596668" cy="442156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1.	A standard computer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2.	Internet connection for data access and deployment 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1.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programming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2.	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flask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3.	Database Management</a:t>
            </a:r>
          </a:p>
          <a:p>
            <a:pPr marL="0" indent="0" algn="just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6802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90CDD-45CA-C937-B99B-0635232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8" t="26638" r="24369" b="16158"/>
          <a:stretch/>
        </p:blipFill>
        <p:spPr>
          <a:xfrm>
            <a:off x="1304014" y="1836750"/>
            <a:ext cx="7482177" cy="4317559"/>
          </a:xfrm>
        </p:spPr>
      </p:pic>
    </p:spTree>
    <p:extLst>
      <p:ext uri="{BB962C8B-B14F-4D97-AF65-F5344CB8AC3E}">
        <p14:creationId xmlns:p14="http://schemas.microsoft.com/office/powerpoint/2010/main" val="1000822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512</Words>
  <Application>Microsoft Office PowerPoint</Application>
  <PresentationFormat>Widescreen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Algerian</vt:lpstr>
      <vt:lpstr>Arial</vt:lpstr>
      <vt:lpstr>Arial Rounded MT Bold</vt:lpstr>
      <vt:lpstr>Times New Roman</vt:lpstr>
      <vt:lpstr>Trebuchet MS</vt:lpstr>
      <vt:lpstr>Wingdings 3</vt:lpstr>
      <vt:lpstr>Facet</vt:lpstr>
      <vt:lpstr>PowerPoint Presentation</vt:lpstr>
      <vt:lpstr>                    Contents</vt:lpstr>
      <vt:lpstr>Introduction </vt:lpstr>
      <vt:lpstr>Objective of Project </vt:lpstr>
      <vt:lpstr>System Architecture </vt:lpstr>
      <vt:lpstr>Advantages: - </vt:lpstr>
      <vt:lpstr>Disadvantages  </vt:lpstr>
      <vt:lpstr>Requirement Analysis</vt:lpstr>
      <vt:lpstr>Screenshots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 </vt:lpstr>
      <vt:lpstr>References </vt:lpstr>
      <vt:lpstr>                           Thank You 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Shop</dc:title>
  <dc:creator>HP</dc:creator>
  <cp:lastModifiedBy>ganesh Kulkarni</cp:lastModifiedBy>
  <cp:revision>122</cp:revision>
  <dcterms:created xsi:type="dcterms:W3CDTF">2022-06-21T17:08:13Z</dcterms:created>
  <dcterms:modified xsi:type="dcterms:W3CDTF">2024-05-24T06:58:33Z</dcterms:modified>
</cp:coreProperties>
</file>