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Libre Franklin" panose="020B0604020202020204" charset="0"/>
      <p:regular r:id="rId15"/>
      <p:bold r:id="rId16"/>
      <p:italic r:id="rId17"/>
      <p:boldItalic r:id="rId18"/>
    </p:embeddedFont>
    <p:embeddedFont>
      <p:font typeface="Franklin Gothic" panose="020B0604020202020204" charset="0"/>
      <p:bold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2080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9653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8904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4613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181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864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247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4595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684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305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extLst>
      <p:ext uri="{BB962C8B-B14F-4D97-AF65-F5344CB8AC3E}">
        <p14:creationId xmlns:p14="http://schemas.microsoft.com/office/powerpoint/2010/main" val="265477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2798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740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a:solidFill>
                  <a:srgbClr val="1482AB"/>
                </a:solidFill>
              </a:rPr>
              <a:t>CYBER SECURITY </a:t>
            </a:r>
            <a:r>
              <a:rPr lang="en-IN" sz="3200" b="1" i="0" u="none" strike="noStrike" cap="none">
                <a:solidFill>
                  <a:srgbClr val="1482AB"/>
                </a:solidFill>
                <a:latin typeface="Arial"/>
                <a:ea typeface="Arial"/>
                <a:cs typeface="Arial"/>
                <a:sym typeface="Arial"/>
              </a:rPr>
              <a:t>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dirty="0" smtClean="0">
                <a:solidFill>
                  <a:srgbClr val="1482AB"/>
                </a:solidFill>
              </a:rPr>
              <a:t>GANESH K</a:t>
            </a:r>
            <a:r>
              <a:rPr lang="en-IN" sz="2400" b="1" i="0" u="none" strike="noStrike" cap="none" dirty="0" smtClean="0">
                <a:solidFill>
                  <a:srgbClr val="1482AB"/>
                </a:solidFill>
                <a:latin typeface="Arial"/>
                <a:ea typeface="Arial"/>
                <a:cs typeface="Arial"/>
                <a:sym typeface="Arial"/>
              </a:rPr>
              <a:t> </a:t>
            </a:r>
            <a:r>
              <a:rPr lang="en-IN" sz="2400" b="1" i="0" u="none" strike="noStrike" cap="none" dirty="0">
                <a:solidFill>
                  <a:srgbClr val="1482AB"/>
                </a:solidFill>
                <a:latin typeface="Arial"/>
                <a:ea typeface="Arial"/>
                <a:cs typeface="Arial"/>
                <a:sym typeface="Arial"/>
              </a:rPr>
              <a:t>-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 B.E/ CSE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7" name="Google Shape;157;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3" name="Google Shape;163;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spcBef>
                <a:spcPts val="0"/>
              </a:spcBef>
              <a:buSzPts val="1840"/>
            </a:pPr>
            <a:r>
              <a:rPr lang="en-US" sz="2000" dirty="0">
                <a:solidFill>
                  <a:schemeClr val="dk1"/>
                </a:solidFill>
                <a:latin typeface="Arial"/>
                <a:ea typeface="Arial"/>
                <a:cs typeface="Arial"/>
                <a:sym typeface="Arial"/>
              </a:rPr>
              <a:t>In the modern digital environment, safeguarding sensitive information is crucial. Yet, it's essential to recognize and address potential threats like </a:t>
            </a:r>
            <a:r>
              <a:rPr lang="en-US" sz="2000" dirty="0" err="1">
                <a:solidFill>
                  <a:schemeClr val="dk1"/>
                </a:solidFill>
                <a:latin typeface="Arial"/>
                <a:ea typeface="Arial"/>
                <a:cs typeface="Arial"/>
                <a:sym typeface="Arial"/>
              </a:rPr>
              <a:t>keylogging</a:t>
            </a:r>
            <a:r>
              <a:rPr lang="en-US" sz="2000" dirty="0">
                <a:solidFill>
                  <a:schemeClr val="dk1"/>
                </a:solidFill>
                <a:latin typeface="Arial"/>
                <a:ea typeface="Arial"/>
                <a:cs typeface="Arial"/>
                <a:sym typeface="Arial"/>
              </a:rPr>
              <a:t>, which pose risks to data integrity and confidentiality. Therefore, exploring </a:t>
            </a:r>
            <a:r>
              <a:rPr lang="en-US" sz="2000" dirty="0" err="1">
                <a:solidFill>
                  <a:schemeClr val="dk1"/>
                </a:solidFill>
                <a:latin typeface="Arial"/>
                <a:ea typeface="Arial"/>
                <a:cs typeface="Arial"/>
                <a:sym typeface="Arial"/>
              </a:rPr>
              <a:t>keylogger</a:t>
            </a:r>
            <a:r>
              <a:rPr lang="en-US" sz="2000" dirty="0">
                <a:solidFill>
                  <a:schemeClr val="dk1"/>
                </a:solidFill>
                <a:latin typeface="Arial"/>
                <a:ea typeface="Arial"/>
                <a:cs typeface="Arial"/>
                <a:sym typeface="Arial"/>
              </a:rPr>
              <a:t> implementation and related security issues is vital.</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IN" sz="1800" b="0" i="0" u="none" strike="noStrike" cap="none">
                <a:solidFill>
                  <a:srgbClr val="FFFFFF"/>
                </a:solidFill>
                <a:latin typeface="Arial"/>
                <a:ea typeface="Arial"/>
                <a:cs typeface="Arial"/>
                <a:sym typeface="Arial"/>
              </a:rPr>
              <a:t/>
            </a: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chemeClr val="accent1"/>
                </a:solidFill>
                <a:latin typeface="Arial"/>
                <a:ea typeface="Arial"/>
                <a:cs typeface="Arial"/>
                <a:sym typeface="Arial"/>
              </a:rPr>
              <a:t>OUTPUT</a:t>
            </a:r>
            <a:endParaRPr sz="4800" b="0" i="0" u="none" strike="noStrike" cap="none">
              <a:solidFill>
                <a:schemeClr val="dk1"/>
              </a:solidFill>
              <a:latin typeface="Libre Franklin"/>
              <a:ea typeface="Libre Franklin"/>
              <a:cs typeface="Libre Franklin"/>
              <a:sym typeface="Libre Frankli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404" y="1218112"/>
            <a:ext cx="9752091" cy="52315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5211" y="1623702"/>
            <a:ext cx="2953305" cy="245035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7732" y="3988034"/>
            <a:ext cx="3368464" cy="2068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1" name="Google Shape;151;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429</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Noto Sans Symbols</vt:lpstr>
      <vt:lpstr>Libre Franklin</vt:lpstr>
      <vt:lpstr>Franklin Gothic</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Nivetha Selvaraj</dc:creator>
  <cp:lastModifiedBy>Nivetha Selvaraj</cp:lastModifiedBy>
  <cp:revision>2</cp:revision>
  <dcterms:modified xsi:type="dcterms:W3CDTF">2024-04-05T10:15:30Z</dcterms:modified>
</cp:coreProperties>
</file>