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1" d="100"/>
          <a:sy n="9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5FCBEF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2E83C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2E83C3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42D0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2D0A2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2E946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2E946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728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906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947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366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74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39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29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2716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0310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865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8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8341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82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36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019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2346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415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1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1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56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1480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5161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580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189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39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480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734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512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8/30/2024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-404813" y="189069"/>
            <a:ext cx="9982200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Trebuchet MS" pitchFamily="0" charset="0"/>
              </a:rPr>
            </a:br>
            <a:endParaRPr lang="zh-CN" altLang="en-US" sz="3200" b="0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8590663" y="6139469"/>
            <a:ext cx="68333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312211512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BCOM A/F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Thiruthangal Nadar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84" name="文本框"/>
          <p:cNvSpPr txBox="1">
            <a:spLocks/>
          </p:cNvSpPr>
          <p:nvPr/>
        </p:nvSpPr>
        <p:spPr>
          <a:xfrm rot="0">
            <a:off x="5086045" y="3354789"/>
            <a:ext cx="2026639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GANESH J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59448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DATA COLLECTION _ downloaded from Kaggle.com.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FEATURE SELECTION _ Identified each and every feature related to employee data set in Excel.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DATA CLEANING _ Identified the missing values and filtered out the same.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LEVEL _ Calculated the performance level of employees by considering the Current Employee Rating column in the given Excel.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PIVOT TABLE _ To summarize the employee performance analysis.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GRAPH _ To visualize the data through graphical representation.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168269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674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81" name="图表"/>
          <p:cNvGraphicFramePr/>
          <p:nvPr/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814441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employee performance analysis reveals varying levels of performance among Full-time, Part-time and Temporary employees, ranging from very high to low &amp; below average.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insights will enable targeted interventions to improve productivity, address underperformance, and optimize workforce planning across different employee categories.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456841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10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G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289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8968144" y="2670804"/>
            <a:ext cx="2762249" cy="3257550"/>
            <a:chOff x="8968144" y="2670804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10330219" y="5099679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10330219" y="5633078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968144" y="2670804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	</a:t>
            </a:r>
            <a:r>
              <a:rPr lang="en-US" altLang="zh-CN" sz="425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WHY EMPLOYEE PERFORMANCE ANALYSIS ?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To track the performance of Employees in an organization.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To focus on the growth of the organization as well as the growth of the Employee.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To motivate the employees through appreciation’s, increments, promotions etc. Will make them to work more in a more effective manner.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6649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6882" y="1289049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	</a:t>
            </a:r>
            <a:r>
              <a:rPr lang="en-US" altLang="zh-CN" sz="425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76275" y="2786727"/>
            <a:ext cx="8238066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Project analyzes employee performance using Excel, focusing on sales, customer satisfaction, and productivity.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Dashboards and reports visualize data, identifying areas for improvement and recommending enhancements to drive business growth.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760357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7696200" y="128580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787330"/>
            <a:ext cx="8596668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place where the Employee management categories and hierarchies will get benefits from the “Employee Performance Analysis”.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They include :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Employees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Employer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Managers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Organization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Various IT Sectors and Industries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      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76712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4" y="1850927"/>
            <a:ext cx="2241723" cy="388077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7239000" y="110807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2997545" y="2343151"/>
            <a:ext cx="622600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Conditional Formatting _ To highlight the missing values.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Filtering _ To remove the missing values.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Formula (IFS) _ To calculate the employee performance level.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Pivot Table _ To summarize.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Graphical representation _ For data visualization.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42383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838200" y="998025"/>
            <a:ext cx="8596668" cy="1320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677334" y="2286000"/>
            <a:ext cx="8596668" cy="441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Dataset Excel downloaded from Kaggle.com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has 26 features but we considered only 9 features such as: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Employee ID (Numerical values)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First name &amp; Last name (Text)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Employee type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Employee Status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Gender code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Employee rating 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* Business Unit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 </a:t>
            </a: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736126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039225" y="1016077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34890" y="933547"/>
            <a:ext cx="8596668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2771334" y="2555416"/>
            <a:ext cx="6582215" cy="28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=IFS(Z8&gt;=5,"very      high",Z8&gt;=4,"high",Z8&gt;=3,"med",TRUE,"low")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                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20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2024-08-30T11:19:56Z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