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vaani\OneDrive\Documents\GANESH_EMPLOYEE_DATA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[GANESH_EMPLOYEE_DATA_ANALYSIS.xlsx]Sheet1!PivotTable1</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Black"/>
                <a:ea typeface="Arial Black"/>
                <a:cs typeface="Arial Black"/>
              </a:defRPr>
            </a:pPr>
            <a:r>
              <a:rPr lang="en-US"/>
              <a:t>EMPLOYEE PERFORMANCE ANALYSIS</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rial Black"/>
              <a:ea typeface="Arial Black"/>
              <a:cs typeface="Arial Black"/>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1-91D2-42DB-BF31-74838A077EB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3-91D2-42DB-BF31-74838A077EB3}"/>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5-91D2-42DB-BF31-74838A077EB3}"/>
            </c:ext>
          </c:extLst>
        </c:ser>
        <c:ser>
          <c:idx val="3"/>
          <c:order val="3"/>
          <c:tx>
            <c:strRef>
              <c:f>Sheet1!$E$3:$E$4</c:f>
              <c:strCache>
                <c:ptCount val="1"/>
                <c:pt idx="0">
                  <c:v>VERY HIGH</c:v>
                </c:pt>
              </c:strCache>
            </c:strRef>
          </c:tx>
          <c:spPr>
            <a:solidFill>
              <a:schemeClr val="accent4"/>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7-91D2-42DB-BF31-74838A077EB3}"/>
            </c:ext>
          </c:extLst>
        </c:ser>
        <c:ser>
          <c:idx val="4"/>
          <c:order val="4"/>
          <c:tx>
            <c:strRef>
              <c:f>Sheet1!$F$3:$F$4</c:f>
              <c:strCache>
                <c:ptCount val="1"/>
                <c:pt idx="0">
                  <c:v>(blank)</c:v>
                </c:pt>
              </c:strCache>
            </c:strRef>
          </c:tx>
          <c:spPr>
            <a:solidFill>
              <a:schemeClr val="accent5"/>
            </a:solidFill>
            <a:ln>
              <a:noFill/>
            </a:ln>
            <a:effectLst/>
          </c:spPr>
          <c:invertIfNegative val="0"/>
          <c:trendline>
            <c:spPr>
              <a:ln w="19050" cap="rnd">
                <a:solidFill>
                  <a:schemeClr val="accent5"/>
                </a:solidFill>
                <a:prstDash val="sysDot"/>
              </a:ln>
              <a:effectLst/>
            </c:spPr>
            <c:trendlineType val="linear"/>
            <c:dispRSqr val="0"/>
            <c:dispEq val="0"/>
          </c:trendline>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xmlns:c16r2="http://schemas.microsoft.com/office/drawing/2015/06/chart">
            <c:ext xmlns:c16="http://schemas.microsoft.com/office/drawing/2014/chart" uri="{C3380CC4-5D6E-409C-BE32-E72D297353CC}">
              <c16:uniqueId val="{00000009-91D2-42DB-BF31-74838A077EB3}"/>
            </c:ext>
          </c:extLst>
        </c:ser>
        <c:dLbls>
          <c:showLegendKey val="0"/>
          <c:showVal val="0"/>
          <c:showCatName val="0"/>
          <c:showSerName val="0"/>
          <c:showPercent val="0"/>
          <c:showBubbleSize val="0"/>
        </c:dLbls>
        <c:gapWidth val="219"/>
        <c:overlap val="-27"/>
        <c:axId val="410445088"/>
        <c:axId val="410433664"/>
      </c:barChart>
      <c:catAx>
        <c:axId val="41044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433664"/>
        <c:crosses val="autoZero"/>
        <c:auto val="1"/>
        <c:lblAlgn val="ctr"/>
        <c:lblOffset val="100"/>
        <c:noMultiLvlLbl val="0"/>
      </c:catAx>
      <c:valAx>
        <c:axId val="41043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0445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321" y="-241160"/>
            <a:ext cx="8370277" cy="915751"/>
          </a:xfrm>
        </p:spPr>
        <p:txBody>
          <a:bodyPr/>
          <a:lstStyle/>
          <a:p>
            <a:r>
              <a:rPr lang="en-IN" sz="2800" dirty="0" smtClean="0">
                <a:solidFill>
                  <a:schemeClr val="tx1"/>
                </a:solidFill>
              </a:rPr>
              <a:t>Ganesh Employee Data Analysis Using Excel</a:t>
            </a:r>
            <a:endParaRPr lang="en-IN" sz="2800" dirty="0">
              <a:solidFill>
                <a:schemeClr val="tx1"/>
              </a:solidFill>
            </a:endParaRPr>
          </a:p>
        </p:txBody>
      </p:sp>
      <p:sp>
        <p:nvSpPr>
          <p:cNvPr id="3" name="Subtitle 2"/>
          <p:cNvSpPr>
            <a:spLocks noGrp="1"/>
          </p:cNvSpPr>
          <p:nvPr>
            <p:ph type="subTitle" idx="1"/>
          </p:nvPr>
        </p:nvSpPr>
        <p:spPr>
          <a:xfrm>
            <a:off x="2290272" y="3984069"/>
            <a:ext cx="2897025" cy="358562"/>
          </a:xfrm>
          <a:noFill/>
          <a:ln>
            <a:noFill/>
          </a:ln>
        </p:spPr>
        <p:style>
          <a:lnRef idx="2">
            <a:schemeClr val="accent1"/>
          </a:lnRef>
          <a:fillRef idx="1">
            <a:schemeClr val="lt1"/>
          </a:fillRef>
          <a:effectRef idx="0">
            <a:schemeClr val="accent1"/>
          </a:effectRef>
          <a:fontRef idx="minor">
            <a:schemeClr val="dk1"/>
          </a:fontRef>
        </p:style>
        <p:txBody>
          <a:bodyPr>
            <a:noAutofit/>
          </a:bodyPr>
          <a:lstStyle/>
          <a:p>
            <a:r>
              <a:rPr lang="en-IN" dirty="0" smtClean="0">
                <a:solidFill>
                  <a:schemeClr val="tx1"/>
                </a:solidFill>
              </a:rPr>
              <a:t>REGISTER NO:312213620</a:t>
            </a:r>
          </a:p>
        </p:txBody>
      </p:sp>
      <p:sp>
        <p:nvSpPr>
          <p:cNvPr id="5" name="Hexagon 4"/>
          <p:cNvSpPr/>
          <p:nvPr/>
        </p:nvSpPr>
        <p:spPr>
          <a:xfrm>
            <a:off x="1157592" y="1838528"/>
            <a:ext cx="1060704"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p:cNvSpPr/>
          <p:nvPr/>
        </p:nvSpPr>
        <p:spPr>
          <a:xfrm flipV="1">
            <a:off x="2140087" y="1513090"/>
            <a:ext cx="719846" cy="593387"/>
          </a:xfrm>
          <a:prstGeom prst="hexag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p:cNvSpPr/>
          <p:nvPr/>
        </p:nvSpPr>
        <p:spPr>
          <a:xfrm>
            <a:off x="4278211" y="1513090"/>
            <a:ext cx="1616750" cy="1386632"/>
          </a:xfrm>
          <a:prstGeom prst="hexag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p:cNvSpPr/>
          <p:nvPr/>
        </p:nvSpPr>
        <p:spPr>
          <a:xfrm>
            <a:off x="7047207" y="5692011"/>
            <a:ext cx="612844" cy="49371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500009" y="3587423"/>
            <a:ext cx="3896882" cy="369332"/>
          </a:xfrm>
          <a:prstGeom prst="rect">
            <a:avLst/>
          </a:prstGeom>
          <a:noFill/>
        </p:spPr>
        <p:txBody>
          <a:bodyPr wrap="square" rtlCol="0">
            <a:spAutoFit/>
          </a:bodyPr>
          <a:lstStyle/>
          <a:p>
            <a:r>
              <a:rPr lang="en-US" dirty="0" smtClean="0"/>
              <a:t>STUDENT NAME: </a:t>
            </a:r>
            <a:r>
              <a:rPr lang="en-US" dirty="0" smtClean="0"/>
              <a:t>S.GANESH</a:t>
            </a:r>
            <a:endParaRPr lang="en-US" sz="1800" kern="1200" dirty="0">
              <a:solidFill>
                <a:schemeClr val="tx1"/>
              </a:solidFill>
              <a:latin typeface="+mn-lt"/>
              <a:ea typeface="+mn-ea"/>
              <a:cs typeface="+mn-cs"/>
            </a:endParaRPr>
          </a:p>
        </p:txBody>
      </p:sp>
      <p:sp>
        <p:nvSpPr>
          <p:cNvPr id="13" name="TextBox 12"/>
          <p:cNvSpPr txBox="1"/>
          <p:nvPr/>
        </p:nvSpPr>
        <p:spPr>
          <a:xfrm>
            <a:off x="2500009" y="4357994"/>
            <a:ext cx="5007836" cy="400110"/>
          </a:xfrm>
          <a:prstGeom prst="rect">
            <a:avLst/>
          </a:prstGeom>
          <a:noFill/>
        </p:spPr>
        <p:txBody>
          <a:bodyPr wrap="square" rtlCol="0">
            <a:spAutoFit/>
          </a:bodyPr>
          <a:lstStyle/>
          <a:p>
            <a:r>
              <a:rPr lang="en-US" dirty="0" smtClean="0"/>
              <a:t>DEPARTMENT: </a:t>
            </a:r>
            <a:r>
              <a:rPr lang="en-US" sz="2000" dirty="0" smtClean="0"/>
              <a:t>B.com(Accounting</a:t>
            </a:r>
            <a:r>
              <a:rPr lang="en-US" dirty="0" smtClean="0"/>
              <a:t> &amp; Finance)</a:t>
            </a:r>
            <a:endParaRPr lang="en-US" kern="1200" dirty="0">
              <a:solidFill>
                <a:schemeClr val="tx1"/>
              </a:solidFill>
            </a:endParaRPr>
          </a:p>
        </p:txBody>
      </p:sp>
      <p:sp>
        <p:nvSpPr>
          <p:cNvPr id="14" name="TextBox 13"/>
          <p:cNvSpPr txBox="1"/>
          <p:nvPr/>
        </p:nvSpPr>
        <p:spPr>
          <a:xfrm>
            <a:off x="2500009" y="4747283"/>
            <a:ext cx="5007836" cy="369332"/>
          </a:xfrm>
          <a:prstGeom prst="rect">
            <a:avLst/>
          </a:prstGeom>
          <a:noFill/>
        </p:spPr>
        <p:txBody>
          <a:bodyPr wrap="square" rtlCol="0">
            <a:spAutoFit/>
          </a:bodyPr>
          <a:lstStyle/>
          <a:p>
            <a:r>
              <a:rPr lang="en-US" sz="1800" kern="1200" dirty="0" smtClean="0">
                <a:solidFill>
                  <a:schemeClr val="tx1"/>
                </a:solidFill>
                <a:latin typeface="+mn-lt"/>
                <a:ea typeface="+mn-ea"/>
                <a:cs typeface="+mn-cs"/>
              </a:rPr>
              <a:t>COLLEGE: Tagore College of Arts and Science</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1078612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RESULTS</a:t>
            </a:r>
            <a:endParaRPr lang="en-IN" dirty="0">
              <a:solidFill>
                <a:schemeClr val="tx1"/>
              </a:solidFill>
            </a:endParaRPr>
          </a:p>
        </p:txBody>
      </p:sp>
      <p:graphicFrame>
        <p:nvGraphicFramePr>
          <p:cNvPr id="4" name="Content Placeholder 3">
            <a:extLst>
              <a:ext uri="{FF2B5EF4-FFF2-40B4-BE49-F238E27FC236}">
                <a16:creationId xmlns:lc="http://schemas.openxmlformats.org/drawingml/2006/lockedCanvas" xmlns:a16="http://schemas.microsoft.com/office/drawing/2014/main" xmlns:xdr="http://schemas.openxmlformats.org/drawingml/2006/spreadsheetDrawing" xmlns="" id="{1A1F79CD-16F8-72DC-CC27-75F544CD3FE8}"/>
              </a:ext>
            </a:extLst>
          </p:cNvPr>
          <p:cNvGraphicFramePr>
            <a:graphicFrameLocks noGrp="1"/>
          </p:cNvGraphicFramePr>
          <p:nvPr>
            <p:ph idx="1"/>
            <p:extLst>
              <p:ext uri="{D42A27DB-BD31-4B8C-83A1-F6EECF244321}">
                <p14:modId xmlns:p14="http://schemas.microsoft.com/office/powerpoint/2010/main" val="3487403426"/>
              </p:ext>
            </p:extLst>
          </p:nvPr>
        </p:nvGraphicFramePr>
        <p:xfrm>
          <a:off x="1212884" y="1518563"/>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5" name="Flowchart: Process 4"/>
          <p:cNvSpPr/>
          <p:nvPr/>
        </p:nvSpPr>
        <p:spPr>
          <a:xfrm>
            <a:off x="10009762" y="5535038"/>
            <a:ext cx="466927" cy="428017"/>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 Single Corner Rectangle 5"/>
          <p:cNvSpPr/>
          <p:nvPr/>
        </p:nvSpPr>
        <p:spPr>
          <a:xfrm>
            <a:off x="10009762" y="6089514"/>
            <a:ext cx="223735" cy="184825"/>
          </a:xfrm>
          <a:prstGeom prst="round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2289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57" y="1147863"/>
            <a:ext cx="8596668" cy="1161915"/>
          </a:xfrm>
        </p:spPr>
        <p:txBody>
          <a:bodyPr/>
          <a:lstStyle/>
          <a:p>
            <a:r>
              <a:rPr lang="en-IN" dirty="0" smtClean="0">
                <a:solidFill>
                  <a:schemeClr val="tx1"/>
                </a:solidFill>
              </a:rPr>
              <a:t>CONCLUSION</a:t>
            </a:r>
            <a:endParaRPr lang="en-IN" dirty="0">
              <a:solidFill>
                <a:schemeClr val="tx1"/>
              </a:solidFill>
            </a:endParaRPr>
          </a:p>
        </p:txBody>
      </p:sp>
      <p:sp>
        <p:nvSpPr>
          <p:cNvPr id="3" name="Content Placeholder 2"/>
          <p:cNvSpPr>
            <a:spLocks noGrp="1"/>
          </p:cNvSpPr>
          <p:nvPr>
            <p:ph idx="1"/>
          </p:nvPr>
        </p:nvSpPr>
        <p:spPr>
          <a:xfrm>
            <a:off x="3151761" y="2169268"/>
            <a:ext cx="6122239" cy="1721796"/>
          </a:xfrm>
        </p:spPr>
        <p:txBody>
          <a:bodyPr>
            <a:normAutofit/>
          </a:bodyPr>
          <a:lstStyle/>
          <a:p>
            <a:r>
              <a:rPr lang="en-IN" sz="2800" dirty="0" smtClean="0"/>
              <a:t>By Using the Employee Data Analysis we can analyse the performance of Employees. </a:t>
            </a:r>
            <a:endParaRPr lang="en-IN" sz="2800" dirty="0"/>
          </a:p>
        </p:txBody>
      </p:sp>
      <p:sp>
        <p:nvSpPr>
          <p:cNvPr id="4" name="Flowchart: Process 3"/>
          <p:cNvSpPr/>
          <p:nvPr/>
        </p:nvSpPr>
        <p:spPr>
          <a:xfrm>
            <a:off x="8142051" y="4299821"/>
            <a:ext cx="914400" cy="61264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711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323" y="583659"/>
            <a:ext cx="6867728" cy="1317557"/>
          </a:xfrm>
        </p:spPr>
        <p:txBody>
          <a:bodyPr>
            <a:normAutofit/>
          </a:bodyPr>
          <a:lstStyle/>
          <a:p>
            <a:r>
              <a:rPr lang="en-IN" sz="3200" dirty="0" smtClean="0">
                <a:solidFill>
                  <a:schemeClr val="tx1"/>
                </a:solidFill>
              </a:rPr>
              <a:t>PROJECT TITLE</a:t>
            </a:r>
            <a:endParaRPr lang="en-IN" sz="3200" dirty="0">
              <a:solidFill>
                <a:schemeClr val="tx1"/>
              </a:solidFill>
            </a:endParaRPr>
          </a:p>
        </p:txBody>
      </p:sp>
      <p:sp>
        <p:nvSpPr>
          <p:cNvPr id="3" name="Content Placeholder 2"/>
          <p:cNvSpPr>
            <a:spLocks noGrp="1"/>
          </p:cNvSpPr>
          <p:nvPr>
            <p:ph idx="1"/>
          </p:nvPr>
        </p:nvSpPr>
        <p:spPr>
          <a:xfrm>
            <a:off x="2529192" y="1634248"/>
            <a:ext cx="8404697" cy="2952885"/>
          </a:xfrm>
        </p:spPr>
        <p:txBody>
          <a:bodyPr>
            <a:normAutofit/>
          </a:bodyPr>
          <a:lstStyle/>
          <a:p>
            <a:pPr marL="0" indent="0">
              <a:buNone/>
            </a:pPr>
            <a:r>
              <a:rPr lang="en-IN" sz="3200" dirty="0" smtClean="0"/>
              <a:t>Ganesh Employee Data Analysis </a:t>
            </a:r>
          </a:p>
          <a:p>
            <a:pPr marL="0" indent="0">
              <a:buNone/>
            </a:pPr>
            <a:r>
              <a:rPr lang="en-IN" sz="3200" dirty="0" smtClean="0"/>
              <a:t>Using Excel</a:t>
            </a:r>
            <a:endParaRPr lang="en-IN" sz="3200" dirty="0"/>
          </a:p>
        </p:txBody>
      </p:sp>
      <p:sp>
        <p:nvSpPr>
          <p:cNvPr id="4" name="Round Single Corner Rectangle 3"/>
          <p:cNvSpPr/>
          <p:nvPr/>
        </p:nvSpPr>
        <p:spPr>
          <a:xfrm>
            <a:off x="6731540" y="1242437"/>
            <a:ext cx="282103" cy="275078"/>
          </a:xfrm>
          <a:prstGeom prst="round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p:cNvSpPr/>
          <p:nvPr/>
        </p:nvSpPr>
        <p:spPr>
          <a:xfrm>
            <a:off x="9280187" y="5063791"/>
            <a:ext cx="486383" cy="490703"/>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p:cNvSpPr/>
          <p:nvPr/>
        </p:nvSpPr>
        <p:spPr>
          <a:xfrm>
            <a:off x="9280188" y="5724828"/>
            <a:ext cx="184826" cy="209044"/>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322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61" y="609600"/>
            <a:ext cx="7850219" cy="1320800"/>
          </a:xfrm>
        </p:spPr>
        <p:txBody>
          <a:bodyPr/>
          <a:lstStyle/>
          <a:p>
            <a:r>
              <a:rPr lang="en-IN" dirty="0" smtClean="0">
                <a:solidFill>
                  <a:schemeClr val="tx1"/>
                </a:solidFill>
              </a:rPr>
              <a:t>AGENDA</a:t>
            </a:r>
            <a:endParaRPr lang="en-IN" dirty="0">
              <a:solidFill>
                <a:schemeClr val="tx1"/>
              </a:solidFill>
            </a:endParaRPr>
          </a:p>
        </p:txBody>
      </p:sp>
      <p:sp>
        <p:nvSpPr>
          <p:cNvPr id="3" name="Content Placeholder 2"/>
          <p:cNvSpPr>
            <a:spLocks noGrp="1"/>
          </p:cNvSpPr>
          <p:nvPr>
            <p:ph idx="1"/>
          </p:nvPr>
        </p:nvSpPr>
        <p:spPr>
          <a:xfrm>
            <a:off x="2996119" y="1449421"/>
            <a:ext cx="6634262" cy="4630365"/>
          </a:xfrm>
        </p:spPr>
        <p:txBody>
          <a:bodyPr/>
          <a:lstStyle/>
          <a:p>
            <a:r>
              <a:rPr lang="en-IN" dirty="0" smtClean="0"/>
              <a:t>1.Problem Statement</a:t>
            </a:r>
          </a:p>
          <a:p>
            <a:r>
              <a:rPr lang="en-IN" dirty="0" smtClean="0"/>
              <a:t>2.Project Overview</a:t>
            </a:r>
          </a:p>
          <a:p>
            <a:r>
              <a:rPr lang="en-IN" dirty="0" smtClean="0"/>
              <a:t>3.End Users</a:t>
            </a:r>
          </a:p>
          <a:p>
            <a:r>
              <a:rPr lang="en-IN" dirty="0" smtClean="0"/>
              <a:t>4.Our Solution and Proposition</a:t>
            </a:r>
          </a:p>
          <a:p>
            <a:r>
              <a:rPr lang="en-IN" dirty="0" smtClean="0"/>
              <a:t>5.Dataset Description</a:t>
            </a:r>
          </a:p>
          <a:p>
            <a:r>
              <a:rPr lang="en-IN" dirty="0" smtClean="0"/>
              <a:t>6.Modelling Approach</a:t>
            </a:r>
          </a:p>
          <a:p>
            <a:r>
              <a:rPr lang="en-IN" dirty="0" smtClean="0"/>
              <a:t>7.Result and Discussion</a:t>
            </a:r>
          </a:p>
          <a:p>
            <a:r>
              <a:rPr lang="en-IN" dirty="0" smtClean="0"/>
              <a:t>8.Conclusion</a:t>
            </a:r>
            <a:endParaRPr lang="en-IN" dirty="0"/>
          </a:p>
        </p:txBody>
      </p:sp>
    </p:spTree>
    <p:extLst>
      <p:ext uri="{BB962C8B-B14F-4D97-AF65-F5344CB8AC3E}">
        <p14:creationId xmlns:p14="http://schemas.microsoft.com/office/powerpoint/2010/main" val="3623435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8557"/>
            <a:ext cx="8596668" cy="1320800"/>
          </a:xfrm>
        </p:spPr>
        <p:txBody>
          <a:bodyPr>
            <a:normAutofit/>
          </a:bodyPr>
          <a:lstStyle/>
          <a:p>
            <a:r>
              <a:rPr lang="en-IN" sz="3200" dirty="0" smtClean="0">
                <a:solidFill>
                  <a:schemeClr val="tx1"/>
                </a:solidFill>
              </a:rPr>
              <a:t>PROBLEM STATEMENT</a:t>
            </a:r>
            <a:endParaRPr lang="en-IN" sz="3200" dirty="0">
              <a:solidFill>
                <a:schemeClr val="tx1"/>
              </a:solidFill>
            </a:endParaRPr>
          </a:p>
        </p:txBody>
      </p:sp>
      <p:sp>
        <p:nvSpPr>
          <p:cNvPr id="3" name="Content Placeholder 2"/>
          <p:cNvSpPr>
            <a:spLocks noGrp="1"/>
          </p:cNvSpPr>
          <p:nvPr>
            <p:ph idx="1"/>
          </p:nvPr>
        </p:nvSpPr>
        <p:spPr>
          <a:xfrm>
            <a:off x="1640372" y="1914381"/>
            <a:ext cx="8145653" cy="485631"/>
          </a:xfrm>
        </p:spPr>
        <p:txBody>
          <a:bodyPr>
            <a:normAutofit fontScale="25000" lnSpcReduction="20000"/>
          </a:bodyPr>
          <a:lstStyle/>
          <a:p>
            <a:r>
              <a:rPr lang="en-IN" sz="8000" dirty="0" smtClean="0"/>
              <a:t>It is used to analysis the Employees performance like</a:t>
            </a:r>
          </a:p>
          <a:p>
            <a:pPr marL="0" indent="0">
              <a:buNone/>
            </a:pPr>
            <a:endParaRPr lang="en-IN" sz="8000" dirty="0" smtClean="0"/>
          </a:p>
          <a:p>
            <a:pPr marL="0" indent="0">
              <a:buNone/>
            </a:pPr>
            <a:r>
              <a:rPr lang="en-IN" sz="8000" dirty="0"/>
              <a:t> </a:t>
            </a:r>
            <a:r>
              <a:rPr lang="en-IN" sz="8000" dirty="0" smtClean="0"/>
              <a:t>                              LOW</a:t>
            </a:r>
          </a:p>
          <a:p>
            <a:pPr marL="0" indent="0">
              <a:buNone/>
            </a:pPr>
            <a:r>
              <a:rPr lang="en-IN" sz="8000" dirty="0"/>
              <a:t> </a:t>
            </a:r>
            <a:r>
              <a:rPr lang="en-IN" sz="8000" dirty="0" smtClean="0"/>
              <a:t>                              MEDIUM</a:t>
            </a:r>
          </a:p>
          <a:p>
            <a:pPr marL="0" indent="0">
              <a:buNone/>
            </a:pPr>
            <a:r>
              <a:rPr lang="en-IN" sz="8000" dirty="0"/>
              <a:t> </a:t>
            </a:r>
            <a:r>
              <a:rPr lang="en-IN" sz="8000" dirty="0" smtClean="0"/>
              <a:t>                              VERY HIGH</a:t>
            </a:r>
          </a:p>
          <a:p>
            <a:pPr marL="0" indent="0">
              <a:buNone/>
            </a:pPr>
            <a:r>
              <a:rPr lang="en-IN" dirty="0"/>
              <a:t> </a:t>
            </a:r>
            <a:r>
              <a:rPr lang="en-IN" dirty="0" smtClean="0"/>
              <a:t>                         </a:t>
            </a:r>
          </a:p>
        </p:txBody>
      </p:sp>
      <p:sp>
        <p:nvSpPr>
          <p:cNvPr id="4" name="Round Single Corner Rectangle 3"/>
          <p:cNvSpPr/>
          <p:nvPr/>
        </p:nvSpPr>
        <p:spPr>
          <a:xfrm>
            <a:off x="5340485" y="1332689"/>
            <a:ext cx="272375" cy="243192"/>
          </a:xfrm>
          <a:prstGeom prst="round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flipV="1">
            <a:off x="3540868" y="2817879"/>
            <a:ext cx="350197" cy="429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540868" y="3179374"/>
            <a:ext cx="350197"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540868" y="3536580"/>
            <a:ext cx="35019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2982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6578"/>
            <a:ext cx="8596668" cy="1093821"/>
          </a:xfrm>
        </p:spPr>
        <p:txBody>
          <a:bodyPr/>
          <a:lstStyle/>
          <a:p>
            <a:r>
              <a:rPr lang="en-IN" dirty="0" smtClean="0">
                <a:solidFill>
                  <a:schemeClr val="tx1"/>
                </a:solidFill>
              </a:rPr>
              <a:t>PROJECT OVERVIEW</a:t>
            </a:r>
            <a:endParaRPr lang="en-IN" dirty="0">
              <a:solidFill>
                <a:schemeClr val="tx1"/>
              </a:solidFill>
            </a:endParaRPr>
          </a:p>
        </p:txBody>
      </p:sp>
      <p:sp>
        <p:nvSpPr>
          <p:cNvPr id="3" name="Content Placeholder 2"/>
          <p:cNvSpPr>
            <a:spLocks noGrp="1"/>
          </p:cNvSpPr>
          <p:nvPr>
            <p:ph idx="1"/>
          </p:nvPr>
        </p:nvSpPr>
        <p:spPr>
          <a:xfrm>
            <a:off x="2256816" y="1930399"/>
            <a:ext cx="7821039" cy="4110962"/>
          </a:xfrm>
        </p:spPr>
        <p:txBody>
          <a:bodyPr/>
          <a:lstStyle/>
          <a:p>
            <a:pPr marL="0" indent="0">
              <a:buNone/>
            </a:pPr>
            <a:r>
              <a:rPr lang="en-IN" sz="2400" dirty="0" smtClean="0"/>
              <a:t>In short, employee data contains information about professionals. Analysis Data in Excel to understand the data through natural language queries that allow you to ask questions about my data without having to write complicated formulas</a:t>
            </a:r>
          </a:p>
          <a:p>
            <a:pPr marL="0" indent="0">
              <a:buNone/>
            </a:pPr>
            <a:endParaRPr lang="en-IN" dirty="0"/>
          </a:p>
        </p:txBody>
      </p:sp>
      <p:sp>
        <p:nvSpPr>
          <p:cNvPr id="4" name="4-Point Star 3"/>
          <p:cNvSpPr/>
          <p:nvPr/>
        </p:nvSpPr>
        <p:spPr>
          <a:xfrm>
            <a:off x="1926076" y="2081719"/>
            <a:ext cx="330740" cy="22373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307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32689"/>
            <a:ext cx="8596668" cy="914399"/>
          </a:xfrm>
        </p:spPr>
        <p:txBody>
          <a:bodyPr>
            <a:normAutofit/>
          </a:bodyPr>
          <a:lstStyle/>
          <a:p>
            <a:r>
              <a:rPr lang="en-IN" dirty="0" smtClean="0">
                <a:solidFill>
                  <a:schemeClr val="tx1"/>
                </a:solidFill>
              </a:rPr>
              <a:t>WHO ARE THE END USERS?</a:t>
            </a:r>
            <a:endParaRPr lang="en-IN" dirty="0">
              <a:solidFill>
                <a:schemeClr val="tx1"/>
              </a:solidFill>
            </a:endParaRPr>
          </a:p>
        </p:txBody>
      </p:sp>
      <p:sp>
        <p:nvSpPr>
          <p:cNvPr id="3" name="Content Placeholder 2"/>
          <p:cNvSpPr>
            <a:spLocks noGrp="1"/>
          </p:cNvSpPr>
          <p:nvPr>
            <p:ph idx="1"/>
          </p:nvPr>
        </p:nvSpPr>
        <p:spPr>
          <a:xfrm>
            <a:off x="1819072" y="2363821"/>
            <a:ext cx="7850222" cy="1955260"/>
          </a:xfrm>
        </p:spPr>
        <p:txBody>
          <a:bodyPr>
            <a:normAutofit/>
          </a:bodyPr>
          <a:lstStyle/>
          <a:p>
            <a:r>
              <a:rPr lang="en-IN" sz="2400" dirty="0" smtClean="0"/>
              <a:t>By this Analysis,</a:t>
            </a:r>
          </a:p>
          <a:p>
            <a:pPr marL="0" indent="0">
              <a:buNone/>
            </a:pPr>
            <a:r>
              <a:rPr lang="en-IN" sz="2400" dirty="0"/>
              <a:t> </a:t>
            </a:r>
            <a:r>
              <a:rPr lang="en-IN" sz="2400" dirty="0" smtClean="0"/>
              <a:t>                    Employees, Employers, Organizations,                 </a:t>
            </a:r>
          </a:p>
          <a:p>
            <a:pPr marL="0" indent="0">
              <a:buNone/>
            </a:pPr>
            <a:r>
              <a:rPr lang="en-IN" sz="2400" dirty="0"/>
              <a:t> </a:t>
            </a:r>
            <a:r>
              <a:rPr lang="en-IN" sz="2400" dirty="0" smtClean="0"/>
              <a:t>                    </a:t>
            </a:r>
            <a:r>
              <a:rPr lang="en-IN" sz="2400" dirty="0"/>
              <a:t>d</a:t>
            </a:r>
            <a:r>
              <a:rPr lang="en-IN" sz="2400" dirty="0" smtClean="0"/>
              <a:t>ifferent industries will get benefited.</a:t>
            </a:r>
            <a:endParaRPr lang="en-IN" sz="2400" dirty="0"/>
          </a:p>
        </p:txBody>
      </p:sp>
      <p:sp>
        <p:nvSpPr>
          <p:cNvPr id="4" name="Flowchart: Process 3"/>
          <p:cNvSpPr/>
          <p:nvPr/>
        </p:nvSpPr>
        <p:spPr>
          <a:xfrm>
            <a:off x="8754893" y="4708187"/>
            <a:ext cx="836579" cy="622569"/>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4035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13" y="512323"/>
            <a:ext cx="8596668" cy="1320800"/>
          </a:xfrm>
        </p:spPr>
        <p:txBody>
          <a:bodyPr>
            <a:normAutofit/>
          </a:bodyPr>
          <a:lstStyle/>
          <a:p>
            <a:r>
              <a:rPr lang="en-IN" sz="3200" dirty="0" smtClean="0">
                <a:solidFill>
                  <a:schemeClr val="tx1"/>
                </a:solidFill>
              </a:rPr>
              <a:t>OUR SOLUTION AND ITS VALUE PROPOSITION</a:t>
            </a:r>
            <a:endParaRPr lang="en-IN" sz="3200" dirty="0">
              <a:solidFill>
                <a:schemeClr val="tx1"/>
              </a:solidFill>
            </a:endParaRPr>
          </a:p>
        </p:txBody>
      </p:sp>
      <p:sp>
        <p:nvSpPr>
          <p:cNvPr id="3" name="Content Placeholder 2"/>
          <p:cNvSpPr>
            <a:spLocks noGrp="1"/>
          </p:cNvSpPr>
          <p:nvPr>
            <p:ph idx="1"/>
          </p:nvPr>
        </p:nvSpPr>
        <p:spPr>
          <a:xfrm>
            <a:off x="2626468" y="1994170"/>
            <a:ext cx="6955276" cy="4047192"/>
          </a:xfrm>
        </p:spPr>
        <p:txBody>
          <a:bodyPr>
            <a:normAutofit/>
          </a:bodyPr>
          <a:lstStyle/>
          <a:p>
            <a:r>
              <a:rPr lang="en-IN" sz="2000" dirty="0" smtClean="0"/>
              <a:t>Filtering – missing values</a:t>
            </a:r>
          </a:p>
          <a:p>
            <a:r>
              <a:rPr lang="en-IN" sz="2000" dirty="0" smtClean="0"/>
              <a:t>Conditional formatting – To highlight blank values</a:t>
            </a:r>
          </a:p>
          <a:p>
            <a:r>
              <a:rPr lang="en-IN" sz="2000" dirty="0" smtClean="0"/>
              <a:t>Pivot table – It </a:t>
            </a:r>
            <a:r>
              <a:rPr lang="en-US" sz="2000" dirty="0" smtClean="0"/>
              <a:t>is</a:t>
            </a:r>
            <a:r>
              <a:rPr lang="en-US" sz="2000" dirty="0"/>
              <a:t> an interactive way to quickly summarize large amounts of data</a:t>
            </a:r>
            <a:endParaRPr lang="en-IN" sz="2000" dirty="0" smtClean="0"/>
          </a:p>
          <a:p>
            <a:r>
              <a:rPr lang="en-IN" sz="2000" dirty="0" smtClean="0"/>
              <a:t>Chart </a:t>
            </a:r>
            <a:r>
              <a:rPr lang="en-IN" sz="2000" smtClean="0"/>
              <a:t>- </a:t>
            </a:r>
            <a:r>
              <a:rPr lang="en-US" sz="2000"/>
              <a:t>A </a:t>
            </a:r>
            <a:r>
              <a:rPr lang="en-US" sz="2000" smtClean="0"/>
              <a:t>chart is</a:t>
            </a:r>
            <a:r>
              <a:rPr lang="en-US" sz="2000"/>
              <a:t> a graphical representation for data visualization</a:t>
            </a:r>
            <a:endParaRPr lang="en-IN" sz="2000" dirty="0"/>
          </a:p>
        </p:txBody>
      </p:sp>
      <p:sp>
        <p:nvSpPr>
          <p:cNvPr id="4" name="Flowchart: Process 3"/>
          <p:cNvSpPr/>
          <p:nvPr/>
        </p:nvSpPr>
        <p:spPr>
          <a:xfrm>
            <a:off x="6128426" y="1371601"/>
            <a:ext cx="359923" cy="29183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p:cNvSpPr/>
          <p:nvPr/>
        </p:nvSpPr>
        <p:spPr>
          <a:xfrm>
            <a:off x="9322641" y="5243208"/>
            <a:ext cx="327197" cy="350196"/>
          </a:xfrm>
          <a:prstGeom prst="flowChart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p:cNvSpPr/>
          <p:nvPr/>
        </p:nvSpPr>
        <p:spPr>
          <a:xfrm>
            <a:off x="9322641" y="5754451"/>
            <a:ext cx="152099" cy="130783"/>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2754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Dataset Description </a:t>
            </a:r>
            <a:endParaRPr lang="en-IN" dirty="0">
              <a:solidFill>
                <a:schemeClr val="tx1"/>
              </a:solidFill>
            </a:endParaRPr>
          </a:p>
        </p:txBody>
      </p:sp>
      <p:sp>
        <p:nvSpPr>
          <p:cNvPr id="3" name="Content Placeholder 2"/>
          <p:cNvSpPr>
            <a:spLocks noGrp="1"/>
          </p:cNvSpPr>
          <p:nvPr>
            <p:ph idx="1"/>
          </p:nvPr>
        </p:nvSpPr>
        <p:spPr>
          <a:xfrm>
            <a:off x="2224031" y="1752027"/>
            <a:ext cx="8596668" cy="3880773"/>
          </a:xfrm>
        </p:spPr>
        <p:txBody>
          <a:bodyPr/>
          <a:lstStyle/>
          <a:p>
            <a:pPr marL="0" indent="0">
              <a:buNone/>
            </a:pPr>
            <a:r>
              <a:rPr lang="en-IN" dirty="0" smtClean="0"/>
              <a:t>Employee data set: </a:t>
            </a:r>
            <a:r>
              <a:rPr lang="en-IN" dirty="0" err="1" smtClean="0"/>
              <a:t>kaggle</a:t>
            </a:r>
            <a:r>
              <a:rPr lang="en-IN" dirty="0" smtClean="0"/>
              <a:t> </a:t>
            </a:r>
          </a:p>
          <a:p>
            <a:pPr marL="0" indent="0">
              <a:buNone/>
            </a:pPr>
            <a:r>
              <a:rPr lang="en-IN" dirty="0" smtClean="0"/>
              <a:t>26 features</a:t>
            </a:r>
          </a:p>
          <a:p>
            <a:pPr marL="0" indent="0">
              <a:buNone/>
            </a:pPr>
            <a:r>
              <a:rPr lang="en-IN" dirty="0" smtClean="0"/>
              <a:t>Feature – 9 features</a:t>
            </a:r>
          </a:p>
          <a:p>
            <a:pPr marL="0" indent="0">
              <a:buNone/>
            </a:pPr>
            <a:r>
              <a:rPr lang="en-IN" dirty="0" smtClean="0"/>
              <a:t>Employee id </a:t>
            </a:r>
          </a:p>
          <a:p>
            <a:pPr marL="0" indent="0">
              <a:buNone/>
            </a:pPr>
            <a:r>
              <a:rPr lang="en-IN" dirty="0" smtClean="0"/>
              <a:t>Gender – male, female</a:t>
            </a:r>
          </a:p>
          <a:p>
            <a:pPr marL="0" indent="0">
              <a:buNone/>
            </a:pPr>
            <a:r>
              <a:rPr lang="en-IN" dirty="0" smtClean="0"/>
              <a:t>performance</a:t>
            </a:r>
          </a:p>
          <a:p>
            <a:pPr marL="0" indent="0">
              <a:buNone/>
            </a:pPr>
            <a:r>
              <a:rPr lang="en-IN" dirty="0" smtClean="0"/>
              <a:t>Business unit</a:t>
            </a:r>
          </a:p>
          <a:p>
            <a:pPr marL="0" indent="0">
              <a:buNone/>
            </a:pPr>
            <a:r>
              <a:rPr lang="en-IN" dirty="0" smtClean="0"/>
              <a:t>Name</a:t>
            </a:r>
          </a:p>
          <a:p>
            <a:pPr marL="0" indent="0">
              <a:buNone/>
            </a:pPr>
            <a:r>
              <a:rPr lang="en-IN" dirty="0" smtClean="0"/>
              <a:t>Rating - numerical</a:t>
            </a:r>
            <a:endParaRPr lang="en-IN" dirty="0"/>
          </a:p>
        </p:txBody>
      </p:sp>
    </p:spTree>
    <p:extLst>
      <p:ext uri="{BB962C8B-B14F-4D97-AF65-F5344CB8AC3E}">
        <p14:creationId xmlns:p14="http://schemas.microsoft.com/office/powerpoint/2010/main" val="90429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95" y="979250"/>
            <a:ext cx="8596668" cy="1320800"/>
          </a:xfrm>
        </p:spPr>
        <p:txBody>
          <a:bodyPr/>
          <a:lstStyle/>
          <a:p>
            <a:r>
              <a:rPr lang="en-IN" dirty="0" smtClean="0">
                <a:solidFill>
                  <a:schemeClr val="tx1"/>
                </a:solidFill>
              </a:rPr>
              <a:t>MODELLING</a:t>
            </a:r>
            <a:endParaRPr lang="en-IN" dirty="0">
              <a:solidFill>
                <a:schemeClr val="tx1"/>
              </a:solidFill>
            </a:endParaRPr>
          </a:p>
        </p:txBody>
      </p:sp>
      <p:sp>
        <p:nvSpPr>
          <p:cNvPr id="3" name="Content Placeholder 2"/>
          <p:cNvSpPr>
            <a:spLocks noGrp="1"/>
          </p:cNvSpPr>
          <p:nvPr>
            <p:ph idx="1"/>
          </p:nvPr>
        </p:nvSpPr>
        <p:spPr>
          <a:xfrm>
            <a:off x="3579778" y="1979039"/>
            <a:ext cx="6559985" cy="4110962"/>
          </a:xfrm>
        </p:spPr>
        <p:txBody>
          <a:bodyPr/>
          <a:lstStyle/>
          <a:p>
            <a:r>
              <a:rPr lang="en-IN" dirty="0" smtClean="0"/>
              <a:t>Data collection</a:t>
            </a:r>
          </a:p>
          <a:p>
            <a:r>
              <a:rPr lang="en-IN" dirty="0" smtClean="0"/>
              <a:t>Data cleaning</a:t>
            </a:r>
          </a:p>
          <a:p>
            <a:r>
              <a:rPr lang="en-IN" dirty="0" smtClean="0"/>
              <a:t>Pivot table</a:t>
            </a:r>
          </a:p>
          <a:p>
            <a:r>
              <a:rPr lang="en-IN" dirty="0" smtClean="0"/>
              <a:t>Chart graphs</a:t>
            </a:r>
          </a:p>
          <a:p>
            <a:r>
              <a:rPr lang="en-IN" dirty="0" smtClean="0"/>
              <a:t>Techniques</a:t>
            </a:r>
          </a:p>
          <a:p>
            <a:r>
              <a:rPr lang="en-IN" dirty="0" smtClean="0"/>
              <a:t>Results</a:t>
            </a:r>
            <a:endParaRPr lang="en-IN" dirty="0"/>
          </a:p>
        </p:txBody>
      </p:sp>
      <p:sp>
        <p:nvSpPr>
          <p:cNvPr id="4" name="Rectangle 3"/>
          <p:cNvSpPr/>
          <p:nvPr/>
        </p:nvSpPr>
        <p:spPr>
          <a:xfrm>
            <a:off x="7832535" y="4747098"/>
            <a:ext cx="807396" cy="6420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8189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218</TotalTime>
  <Words>214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Trebuchet MS</vt:lpstr>
      <vt:lpstr>Wingdings 3</vt:lpstr>
      <vt:lpstr>Facet</vt:lpstr>
      <vt:lpstr>Ganesh Employee Data Analysis Using Excel</vt:lpstr>
      <vt:lpstr>PROJECT TITLE</vt:lpstr>
      <vt:lpstr>AGENDA</vt:lpstr>
      <vt:lpstr>PROBLEM STATEMENT</vt:lpstr>
      <vt:lpstr>PROJECT OVERVIEW</vt:lpstr>
      <vt:lpstr>WHO ARE THE END USERS?</vt:lpstr>
      <vt:lpstr>OUR SOLUTION AND ITS VALUE PROPOSITION</vt:lpstr>
      <vt:lpstr>Dataset Description </vt:lpstr>
      <vt:lpstr>MODELLING</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Ganesh Employee Data Analysis Using Excel</dc:title>
  <dc:creator>shivaani</dc:creator>
  <cp:lastModifiedBy>shivaani</cp:lastModifiedBy>
  <cp:revision>22</cp:revision>
  <dcterms:created xsi:type="dcterms:W3CDTF">2024-09-03T15:39:47Z</dcterms:created>
  <dcterms:modified xsi:type="dcterms:W3CDTF">2024-09-03T19:23:53Z</dcterms:modified>
</cp:coreProperties>
</file>