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K.Ghana kumar </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1477328"/>
          </a:xfrm>
          <a:prstGeom prst="rect">
            <a:avLst/>
          </a:prstGeom>
          <a:noFill/>
        </p:spPr>
        <p:txBody>
          <a:bodyPr wrap="square" rtlCol="0">
            <a:spAutoFit/>
          </a:bodyPr>
          <a:lstStyle/>
          <a:p>
            <a:r>
              <a:rPr lang="en-IN" dirty="0">
                <a:latin typeface="Arial Rounded MT Bold" panose="020F0704030504030204" pitchFamily="34" charset="0"/>
              </a:rPr>
              <a:t>12220</a:t>
            </a:r>
            <a:r>
              <a:rPr lang="en-US" dirty="0">
                <a:latin typeface="Arial Rounded MT Bold" panose="020F0704030504030204" pitchFamily="34" charset="0"/>
              </a:rPr>
              <a:t>1258</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Ganesh Ganesh</cp:lastModifiedBy>
  <cp:revision>16</cp:revision>
  <dcterms:created xsi:type="dcterms:W3CDTF">2024-03-29T15:07:22Z</dcterms:created>
  <dcterms:modified xsi:type="dcterms:W3CDTF">2024-09-30T10:50:28Z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