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0" y="3075324"/>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age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2024-09-09T04:03:30Z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