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3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04" autoAdjust="0"/>
  </p:normalViewPr>
  <p:slideViewPr>
    <p:cSldViewPr snapToGrid="0">
      <p:cViewPr varScale="1">
        <p:scale>
          <a:sx n="51" d="100"/>
          <a:sy n="51" d="100"/>
        </p:scale>
        <p:origin x="72" y="364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2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95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15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8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Excel and Power bi dashboards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74DFD-8289-1280-647D-BC453481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9036A-BA40-1EF3-5FDF-18FDBB71A1DC}"/>
              </a:ext>
            </a:extLst>
          </p:cNvPr>
          <p:cNvSpPr txBox="1"/>
          <p:nvPr/>
        </p:nvSpPr>
        <p:spPr>
          <a:xfrm>
            <a:off x="3118979" y="626341"/>
            <a:ext cx="8918532" cy="560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Developed an interactive sales dashboard for </a:t>
            </a:r>
            <a:r>
              <a:rPr lang="en-IN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Olist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store using a 100,000-row dataset, revealing key insights into payment methods, shipping, and product trends.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Analysed payment data, highlighting credit card dominance (R$15.17M revenue, 96,476 orders), and evaluated shipping efficiency, identifying an 11-day average shipping time with Pet Shop.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geographic and correlative analyses, identifying top-selling product categories (e.g., watches gifts, sports leisure) and correlating shipping/order volume with customer reviews to inform service improvements.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Leveraged data-driven insights to inform strategic decisions across sales, marketing, and logistics, contributing to business growth and customer satisfaction</a:t>
            </a:r>
            <a:r>
              <a:rPr lang="en-IN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5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DD33C-0B89-E30C-2EC6-18525D6D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1" y="526093"/>
            <a:ext cx="10971414" cy="61953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34471A-4425-6F96-A2F3-406CC15D9F0B}"/>
              </a:ext>
            </a:extLst>
          </p:cNvPr>
          <p:cNvSpPr txBox="1"/>
          <p:nvPr/>
        </p:nvSpPr>
        <p:spPr>
          <a:xfrm>
            <a:off x="151881" y="2873"/>
            <a:ext cx="438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EXCEL DASHBOARD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AB5ED-E804-5094-8010-832EAF972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0" y="814192"/>
            <a:ext cx="11050235" cy="59072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4ED754-8EB6-18BD-AFCD-06AF7AC18051}"/>
              </a:ext>
            </a:extLst>
          </p:cNvPr>
          <p:cNvSpPr txBox="1"/>
          <p:nvPr/>
        </p:nvSpPr>
        <p:spPr>
          <a:xfrm>
            <a:off x="237995" y="150312"/>
            <a:ext cx="497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POWER BI DASHBOARD</a:t>
            </a:r>
          </a:p>
        </p:txBody>
      </p:sp>
    </p:spTree>
    <p:extLst>
      <p:ext uri="{BB962C8B-B14F-4D97-AF65-F5344CB8AC3E}">
        <p14:creationId xmlns:p14="http://schemas.microsoft.com/office/powerpoint/2010/main" val="327015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120322-1839-669B-4B94-FF3D63001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08" y="613776"/>
            <a:ext cx="10940587" cy="610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6EB4E1-ACCF-DDAF-B363-26B1DC062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75" y="526093"/>
            <a:ext cx="10924920" cy="61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6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CA9350-625C-32D7-B2AC-B6C7FCA3A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69" y="588723"/>
            <a:ext cx="10914926" cy="613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174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13</TotalTime>
  <Words>138</Words>
  <Application>Microsoft Office PowerPoint</Application>
  <PresentationFormat>Widescreen</PresentationFormat>
  <Paragraphs>19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Symbol</vt:lpstr>
      <vt:lpstr>Times New Roman</vt:lpstr>
      <vt:lpstr>Custom</vt:lpstr>
      <vt:lpstr>Excel and Power bi dashboards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and Power bi dashboards</dc:title>
  <dc:creator>Ganesh</dc:creator>
  <cp:lastModifiedBy>Ganesh</cp:lastModifiedBy>
  <cp:revision>1</cp:revision>
  <dcterms:created xsi:type="dcterms:W3CDTF">2025-02-13T08:31:27Z</dcterms:created>
  <dcterms:modified xsi:type="dcterms:W3CDTF">2025-02-13T08:44:31Z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