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Scrum Framework</a:t>
            </a:r>
            <a:endParaRPr lang="en-IN" altLang="en-US"/>
          </a:p>
        </p:txBody>
      </p:sp>
      <p:pic>
        <p:nvPicPr>
          <p:cNvPr id="4" name="Content Placeholder 3" descr="scrum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7365" y="2072005"/>
            <a:ext cx="6096000" cy="38576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455150" y="2293620"/>
            <a:ext cx="1800860" cy="866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scrum meeting:15 min/day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UM+in+one+minu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4065" y="783590"/>
            <a:ext cx="7868920" cy="5101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761365" y="376555"/>
          <a:ext cx="10515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Definition of Ready (DoR)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Definition of 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 Story is clear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Code produced (all 'to do' items in code completed)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User Story is testable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Code commented, checked in and run against current version in source control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User Story is feasible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Peer reviewed (or produced with pair programming) and meeting development standards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User Story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Builds without error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User Story Acceptance Criteria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Unit tests written and passing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User Story dependencies identified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Deployed to system test environment and passed system tests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User Story sized by Development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Passed UAT (User Acceptance Testing) and signed off as meeting requirements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Scrum Team accepts User Experience artefacts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Any build/deployment / configuration changes are implemented / documented / communicated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Performance criteria identified, where appropriate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Relevant documentation / diagrams produced and / or updated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Team has a good idea what it will mean to Demo the User Story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Remaining hours for task set to zero and task closed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Presentation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Framework</dc:title>
  <dc:creator/>
  <cp:lastModifiedBy>Sravika</cp:lastModifiedBy>
  <cp:revision>2</cp:revision>
  <dcterms:created xsi:type="dcterms:W3CDTF">2022-02-19T05:53:03Z</dcterms:created>
  <dcterms:modified xsi:type="dcterms:W3CDTF">2022-02-19T06:42:22Z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48818DCE117847B2B4FA7DCC8F36F263</vt:lpwstr>
  </property>
  <property fmtid="{D5CDD505-2E9C-101B-9397-08002B2CF9AE}" pid="3" name="KSOProductBuildVer">
    <vt:lpwstr>1033-11.2.0.10463</vt:lpwstr>
  </property>
</Properties>
</file>