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7" r:id="rId9"/>
    <p:sldId id="268" r:id="rId10"/>
    <p:sldId id="269" r:id="rId11"/>
    <p:sldId id="263" r:id="rId12"/>
    <p:sldId id="265"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94" d="100"/>
          <a:sy n="94" d="100"/>
        </p:scale>
        <p:origin x="7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187456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F44DC-AD0A-4E2C-80B5-1D266304E50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204392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1489607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161794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407803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3625506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907881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1888852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4677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423937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44DC-AD0A-4E2C-80B5-1D266304E50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688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1F44DC-AD0A-4E2C-80B5-1D266304E50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113600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1F44DC-AD0A-4E2C-80B5-1D266304E509}"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405666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1F44DC-AD0A-4E2C-80B5-1D266304E509}"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196632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F44DC-AD0A-4E2C-80B5-1D266304E509}"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412326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F44DC-AD0A-4E2C-80B5-1D266304E50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313820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F44DC-AD0A-4E2C-80B5-1D266304E50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E768C4-39B9-4550-8E40-2A2E5F1C9D0F}" type="slidenum">
              <a:rPr lang="en-IN" smtClean="0"/>
              <a:t>‹#›</a:t>
            </a:fld>
            <a:endParaRPr lang="en-IN"/>
          </a:p>
        </p:txBody>
      </p:sp>
    </p:spTree>
    <p:extLst>
      <p:ext uri="{BB962C8B-B14F-4D97-AF65-F5344CB8AC3E}">
        <p14:creationId xmlns:p14="http://schemas.microsoft.com/office/powerpoint/2010/main" val="21874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F44DC-AD0A-4E2C-80B5-1D266304E509}" type="datetimeFigureOut">
              <a:rPr lang="en-IN" smtClean="0"/>
              <a:t>08-04-2024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E768C4-39B9-4550-8E40-2A2E5F1C9D0F}" type="slidenum">
              <a:rPr lang="en-IN" smtClean="0"/>
              <a:t>‹#›</a:t>
            </a:fld>
            <a:endParaRPr lang="en-IN"/>
          </a:p>
        </p:txBody>
      </p:sp>
    </p:spTree>
    <p:extLst>
      <p:ext uri="{BB962C8B-B14F-4D97-AF65-F5344CB8AC3E}">
        <p14:creationId xmlns:p14="http://schemas.microsoft.com/office/powerpoint/2010/main" val="27748326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64096" y="1451113"/>
            <a:ext cx="10127974" cy="2862322"/>
          </a:xfrm>
          <a:prstGeom prst="rect">
            <a:avLst/>
          </a:prstGeom>
          <a:noFill/>
        </p:spPr>
        <p:txBody>
          <a:bodyPr wrap="square" rtlCol="0">
            <a:spAutoFit/>
          </a:bodyPr>
          <a:lstStyle/>
          <a:p>
            <a:r>
              <a:rPr lang="en-IN" sz="6000" dirty="0" smtClean="0">
                <a:latin typeface="Times New Roman" panose="02020603050405020304" pitchFamily="18" charset="0"/>
                <a:cs typeface="Times New Roman" panose="02020603050405020304" pitchFamily="18" charset="0"/>
              </a:rPr>
              <a:t>Enhancing Road </a:t>
            </a:r>
            <a:r>
              <a:rPr lang="en-IN" sz="6000" dirty="0" err="1" smtClean="0">
                <a:latin typeface="Times New Roman" panose="02020603050405020304" pitchFamily="18" charset="0"/>
                <a:cs typeface="Times New Roman" panose="02020603050405020304" pitchFamily="18" charset="0"/>
              </a:rPr>
              <a:t>Safety:Integrted</a:t>
            </a:r>
            <a:r>
              <a:rPr lang="en-IN" sz="6000" dirty="0" smtClean="0">
                <a:latin typeface="Times New Roman" panose="02020603050405020304" pitchFamily="18" charset="0"/>
                <a:cs typeface="Times New Roman" panose="02020603050405020304" pitchFamily="18" charset="0"/>
              </a:rPr>
              <a:t> vehicle Safety System</a:t>
            </a:r>
            <a:endParaRPr lang="en-IN" sz="6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054548" y="5476461"/>
            <a:ext cx="3001617" cy="1200329"/>
          </a:xfrm>
          <a:prstGeom prst="rect">
            <a:avLst/>
          </a:prstGeom>
          <a:noFill/>
        </p:spPr>
        <p:txBody>
          <a:bodyPr wrap="square" rtlCol="0">
            <a:spAutoFit/>
          </a:bodyPr>
          <a:lstStyle/>
          <a:p>
            <a:r>
              <a:rPr lang="en-IN" dirty="0" smtClean="0"/>
              <a:t>Presented By:</a:t>
            </a:r>
          </a:p>
          <a:p>
            <a:r>
              <a:rPr lang="en-IN" dirty="0" err="1" smtClean="0"/>
              <a:t>Yash</a:t>
            </a:r>
            <a:r>
              <a:rPr lang="en-IN" dirty="0" smtClean="0"/>
              <a:t> </a:t>
            </a:r>
            <a:r>
              <a:rPr lang="en-IN" dirty="0" err="1" smtClean="0"/>
              <a:t>dhake</a:t>
            </a:r>
            <a:r>
              <a:rPr lang="en-IN" dirty="0" smtClean="0"/>
              <a:t> </a:t>
            </a:r>
          </a:p>
          <a:p>
            <a:r>
              <a:rPr lang="en-IN" dirty="0" smtClean="0"/>
              <a:t>Ganesh </a:t>
            </a:r>
            <a:r>
              <a:rPr lang="en-IN" dirty="0" err="1" smtClean="0"/>
              <a:t>Wankhade</a:t>
            </a:r>
            <a:endParaRPr lang="en-IN" dirty="0" smtClean="0"/>
          </a:p>
          <a:p>
            <a:r>
              <a:rPr lang="en-IN" dirty="0" err="1" smtClean="0"/>
              <a:t>Yash</a:t>
            </a:r>
            <a:r>
              <a:rPr lang="en-IN" dirty="0" smtClean="0"/>
              <a:t> </a:t>
            </a:r>
            <a:r>
              <a:rPr lang="en-IN" dirty="0" err="1" smtClean="0"/>
              <a:t>Wankhede</a:t>
            </a:r>
            <a:endParaRPr lang="en-IN" dirty="0"/>
          </a:p>
        </p:txBody>
      </p:sp>
    </p:spTree>
    <p:extLst>
      <p:ext uri="{BB962C8B-B14F-4D97-AF65-F5344CB8AC3E}">
        <p14:creationId xmlns:p14="http://schemas.microsoft.com/office/powerpoint/2010/main" val="409957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7232749"/>
          </a:xfrm>
          <a:prstGeom prst="rect">
            <a:avLst/>
          </a:prstGeom>
          <a:noFill/>
        </p:spPr>
        <p:txBody>
          <a:bodyPr wrap="square" rtlCol="0">
            <a:spAutoFit/>
          </a:bodyPr>
          <a:lstStyle/>
          <a:p>
            <a:r>
              <a:rPr lang="en-IN" sz="1600" dirty="0" err="1"/>
              <a:t>Serial.println</a:t>
            </a:r>
            <a:r>
              <a:rPr lang="en-IN" sz="1600" dirty="0"/>
              <a:t>("Alcohol detected! Engine locked.");</a:t>
            </a:r>
          </a:p>
          <a:p>
            <a:r>
              <a:rPr lang="en-IN" sz="1600" dirty="0"/>
              <a:t>  } else {</a:t>
            </a:r>
          </a:p>
          <a:p>
            <a:r>
              <a:rPr lang="en-IN" sz="1600" dirty="0"/>
              <a:t>    </a:t>
            </a:r>
            <a:r>
              <a:rPr lang="en-IN" sz="1600" dirty="0" err="1"/>
              <a:t>digitalWrite</a:t>
            </a:r>
            <a:r>
              <a:rPr lang="en-IN" sz="1600" dirty="0"/>
              <a:t>(</a:t>
            </a:r>
            <a:r>
              <a:rPr lang="en-IN" sz="1600" dirty="0" err="1"/>
              <a:t>ledAlcoholDetectedPin</a:t>
            </a:r>
            <a:r>
              <a:rPr lang="en-IN" sz="1600" dirty="0"/>
              <a:t>, LOW);</a:t>
            </a:r>
          </a:p>
          <a:p>
            <a:r>
              <a:rPr lang="en-IN" sz="1600" dirty="0"/>
              <a:t>    </a:t>
            </a:r>
            <a:r>
              <a:rPr lang="en-IN" sz="1600" dirty="0" err="1"/>
              <a:t>digitalWrite</a:t>
            </a:r>
            <a:r>
              <a:rPr lang="en-IN" sz="1600" dirty="0"/>
              <a:t>(</a:t>
            </a:r>
            <a:r>
              <a:rPr lang="en-IN" sz="1600" dirty="0" err="1"/>
              <a:t>buzzerPin</a:t>
            </a:r>
            <a:r>
              <a:rPr lang="en-IN" sz="1600" dirty="0"/>
              <a:t>, LOW);</a:t>
            </a:r>
          </a:p>
          <a:p>
            <a:r>
              <a:rPr lang="en-IN" sz="1600" dirty="0"/>
              <a:t>  }</a:t>
            </a:r>
          </a:p>
          <a:p>
            <a:r>
              <a:rPr lang="en-IN" sz="1600" dirty="0"/>
              <a:t> </a:t>
            </a:r>
          </a:p>
          <a:p>
            <a:r>
              <a:rPr lang="en-IN" sz="1600" dirty="0"/>
              <a:t>  // Fingerprint verification (if applicable)</a:t>
            </a:r>
          </a:p>
          <a:p>
            <a:r>
              <a:rPr lang="en-IN" sz="1600" dirty="0"/>
              <a:t>  if (!</a:t>
            </a:r>
            <a:r>
              <a:rPr lang="en-IN" sz="1600" dirty="0" err="1"/>
              <a:t>fingerprintMatched</a:t>
            </a:r>
            <a:r>
              <a:rPr lang="en-IN" sz="1600" dirty="0"/>
              <a:t>) {</a:t>
            </a:r>
          </a:p>
          <a:p>
            <a:r>
              <a:rPr lang="en-IN" sz="1600" dirty="0"/>
              <a:t>    </a:t>
            </a:r>
            <a:r>
              <a:rPr lang="en-IN" sz="1600" dirty="0" err="1"/>
              <a:t>fingerprintMatched</a:t>
            </a:r>
            <a:r>
              <a:rPr lang="en-IN" sz="1600" dirty="0"/>
              <a:t> = </a:t>
            </a:r>
            <a:r>
              <a:rPr lang="en-IN" sz="1600" dirty="0" err="1"/>
              <a:t>fingerScanner.isFingerprintDetected</a:t>
            </a:r>
            <a:r>
              <a:rPr lang="en-IN" sz="1600" dirty="0"/>
              <a:t>();</a:t>
            </a:r>
          </a:p>
          <a:p>
            <a:r>
              <a:rPr lang="en-IN" sz="1600" dirty="0"/>
              <a:t>    if (</a:t>
            </a:r>
            <a:r>
              <a:rPr lang="en-IN" sz="1600" dirty="0" err="1"/>
              <a:t>fingerprintMatched</a:t>
            </a:r>
            <a:r>
              <a:rPr lang="en-IN" sz="1600" dirty="0"/>
              <a:t>) {</a:t>
            </a:r>
          </a:p>
          <a:p>
            <a:r>
              <a:rPr lang="en-IN" sz="1600" dirty="0"/>
              <a:t>      </a:t>
            </a:r>
            <a:r>
              <a:rPr lang="en-IN" sz="1600" dirty="0" err="1"/>
              <a:t>Serial.println</a:t>
            </a:r>
            <a:r>
              <a:rPr lang="en-IN" sz="1600" dirty="0"/>
              <a:t>("Fingerprint matched!");</a:t>
            </a:r>
          </a:p>
          <a:p>
            <a:r>
              <a:rPr lang="en-IN" sz="1600" dirty="0"/>
              <a:t>    }</a:t>
            </a:r>
          </a:p>
          <a:p>
            <a:r>
              <a:rPr lang="en-IN" sz="1600" dirty="0"/>
              <a:t>  }</a:t>
            </a:r>
          </a:p>
          <a:p>
            <a:r>
              <a:rPr lang="en-IN" sz="1600" dirty="0"/>
              <a:t> </a:t>
            </a:r>
          </a:p>
          <a:p>
            <a:r>
              <a:rPr lang="en-IN" sz="1600" dirty="0"/>
              <a:t>  // Engine readiness check (all conditions must be met)</a:t>
            </a:r>
          </a:p>
          <a:p>
            <a:r>
              <a:rPr lang="en-IN" sz="1600" dirty="0"/>
              <a:t>  </a:t>
            </a:r>
            <a:r>
              <a:rPr lang="en-IN" sz="1600" dirty="0" err="1"/>
              <a:t>isEngineReady</a:t>
            </a:r>
            <a:r>
              <a:rPr lang="en-IN" sz="1600" dirty="0"/>
              <a:t> = </a:t>
            </a:r>
            <a:r>
              <a:rPr lang="en-IN" sz="1600" dirty="0" err="1"/>
              <a:t>isSeatbeltBuckled</a:t>
            </a:r>
            <a:r>
              <a:rPr lang="en-IN" sz="1600" dirty="0"/>
              <a:t> &amp;&amp; </a:t>
            </a:r>
            <a:r>
              <a:rPr lang="en-IN" sz="1600" dirty="0" err="1"/>
              <a:t>fingerprintMatched</a:t>
            </a:r>
            <a:r>
              <a:rPr lang="en-IN" sz="1600" dirty="0"/>
              <a:t>;</a:t>
            </a:r>
          </a:p>
          <a:p>
            <a:r>
              <a:rPr lang="en-IN" sz="1600" dirty="0"/>
              <a:t>  </a:t>
            </a:r>
            <a:r>
              <a:rPr lang="en-IN" sz="1600" dirty="0" err="1"/>
              <a:t>digitalWrite</a:t>
            </a:r>
            <a:r>
              <a:rPr lang="en-IN" sz="1600" dirty="0"/>
              <a:t>(</a:t>
            </a:r>
            <a:r>
              <a:rPr lang="en-IN" sz="1600" dirty="0" err="1"/>
              <a:t>ledEngineReadyPin</a:t>
            </a:r>
            <a:r>
              <a:rPr lang="en-IN" sz="1600" dirty="0"/>
              <a:t>, </a:t>
            </a:r>
            <a:r>
              <a:rPr lang="en-IN" sz="1600" dirty="0" err="1"/>
              <a:t>isEngineReady</a:t>
            </a:r>
            <a:r>
              <a:rPr lang="en-IN" sz="1600" dirty="0"/>
              <a:t> ? HIGH : LOW);</a:t>
            </a:r>
          </a:p>
          <a:p>
            <a:r>
              <a:rPr lang="en-IN" sz="1600" dirty="0"/>
              <a:t> </a:t>
            </a:r>
          </a:p>
          <a:p>
            <a:r>
              <a:rPr lang="en-IN" sz="1600" dirty="0"/>
              <a:t>  // Engine control (replace with actual engine control logic for your vehicle)</a:t>
            </a:r>
          </a:p>
          <a:p>
            <a:r>
              <a:rPr lang="en-IN" sz="1600" dirty="0"/>
              <a:t>  if (</a:t>
            </a:r>
            <a:r>
              <a:rPr lang="en-IN" sz="1600" dirty="0" err="1"/>
              <a:t>isEngineReady</a:t>
            </a:r>
            <a:r>
              <a:rPr lang="en-IN" sz="1600" dirty="0"/>
              <a:t>) {</a:t>
            </a:r>
          </a:p>
          <a:p>
            <a:r>
              <a:rPr lang="en-IN" sz="1600" dirty="0"/>
              <a:t>    // Simulate engine start (replace with actual engine control)</a:t>
            </a:r>
          </a:p>
          <a:p>
            <a:r>
              <a:rPr lang="en-IN" sz="1600" dirty="0"/>
              <a:t>    </a:t>
            </a:r>
            <a:r>
              <a:rPr lang="en-IN" sz="1600" dirty="0" err="1"/>
              <a:t>Serial.println</a:t>
            </a:r>
            <a:r>
              <a:rPr lang="en-IN" sz="1600" dirty="0"/>
              <a:t>("Engine ready to start!");</a:t>
            </a:r>
          </a:p>
          <a:p>
            <a:r>
              <a:rPr lang="en-IN" sz="1600" dirty="0"/>
              <a:t>    </a:t>
            </a:r>
            <a:r>
              <a:rPr lang="en-IN" sz="1600" dirty="0" err="1"/>
              <a:t>digitalWrite</a:t>
            </a:r>
            <a:r>
              <a:rPr lang="en-IN" sz="1600" dirty="0"/>
              <a:t>(</a:t>
            </a:r>
            <a:r>
              <a:rPr lang="en-IN" sz="1600" dirty="0" err="1"/>
              <a:t>relayPin</a:t>
            </a:r>
            <a:r>
              <a:rPr lang="en-IN" sz="1600" dirty="0"/>
              <a:t>, HIGH); // Simulate engine on (replace with actual control)</a:t>
            </a:r>
          </a:p>
          <a:p>
            <a:r>
              <a:rPr lang="en-IN" sz="1600" dirty="0"/>
              <a:t>  } else {</a:t>
            </a:r>
          </a:p>
          <a:p>
            <a:r>
              <a:rPr lang="en-IN" sz="1600" dirty="0"/>
              <a:t>    </a:t>
            </a:r>
            <a:r>
              <a:rPr lang="en-IN" sz="1600" dirty="0" err="1"/>
              <a:t>digitalWrite</a:t>
            </a:r>
            <a:r>
              <a:rPr lang="en-IN" sz="1600" dirty="0"/>
              <a:t>(</a:t>
            </a:r>
            <a:r>
              <a:rPr lang="en-IN" sz="1600" dirty="0" err="1"/>
              <a:t>relayPin</a:t>
            </a:r>
            <a:r>
              <a:rPr lang="en-IN" sz="1600" dirty="0"/>
              <a:t>, LOW); // Engine remains off</a:t>
            </a:r>
          </a:p>
          <a:p>
            <a:r>
              <a:rPr lang="en-IN" sz="1600" dirty="0"/>
              <a:t>  }</a:t>
            </a:r>
          </a:p>
          <a:p>
            <a:r>
              <a:rPr lang="en-IN" sz="1600" dirty="0"/>
              <a:t> </a:t>
            </a:r>
          </a:p>
          <a:p>
            <a:r>
              <a:rPr lang="en-IN" sz="1600" dirty="0"/>
              <a:t>  delay(500); // Delay between checks</a:t>
            </a:r>
          </a:p>
          <a:p>
            <a:endParaRPr lang="en-IN" sz="1600" dirty="0"/>
          </a:p>
        </p:txBody>
      </p:sp>
    </p:spTree>
    <p:extLst>
      <p:ext uri="{BB962C8B-B14F-4D97-AF65-F5344CB8AC3E}">
        <p14:creationId xmlns:p14="http://schemas.microsoft.com/office/powerpoint/2010/main" val="292233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077" y="184826"/>
            <a:ext cx="5214025" cy="6370975"/>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Applications:</a:t>
            </a:r>
          </a:p>
          <a:p>
            <a:pPr marL="342900" indent="-342900">
              <a:buFont typeface="Wingdings" panose="05000000000000000000" pitchFamily="2" charset="2"/>
              <a:buChar char="Ø"/>
            </a:pPr>
            <a:r>
              <a:rPr lang="en-IN" sz="2800" dirty="0"/>
              <a:t>Automotive Safety: Enhances vehicle safety by preventing drunk driving and unauthorized vehicle access.</a:t>
            </a:r>
          </a:p>
          <a:p>
            <a:pPr marL="342900" indent="-342900">
              <a:buFont typeface="Wingdings" panose="05000000000000000000" pitchFamily="2" charset="2"/>
              <a:buChar char="Ø"/>
            </a:pPr>
            <a:r>
              <a:rPr lang="en-IN" sz="2800" dirty="0"/>
              <a:t>Personalized Security: Provides a personalized vehicle access system through fingerprint recognition.</a:t>
            </a:r>
          </a:p>
          <a:p>
            <a:pPr marL="342900" indent="-342900">
              <a:buFont typeface="Wingdings" panose="05000000000000000000" pitchFamily="2" charset="2"/>
              <a:buChar char="Ø"/>
            </a:pPr>
            <a:r>
              <a:rPr lang="en-IN" sz="2800" dirty="0"/>
              <a:t>Seatbelt Compliance: Encourages and enforces the usage of seatbelts for driver safety.</a:t>
            </a:r>
          </a:p>
          <a:p>
            <a:pPr marL="571500" indent="-57150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45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7362" y="165370"/>
            <a:ext cx="7062281" cy="6863417"/>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Advanced Driver Assistance Systems (ADAS) Integration: Consider incorporating ADAS features like lane departure warning, blind spot detection, and drowsiness monitoring for a more comprehensive safety approach.</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Cloud Connectivity and Mobile App Integration: Explore internet connectivity to enable remote vehicle diagnostics, location tracking, and emergency assistance initiation through a mobile application.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Biometric Authentication Expansion: Integrate additional biometric authentication methods like facial recognition or iris scanning for enhanced security and personalized user experience</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Voice Control Integration: Implement voice control functionalities for features like engine start/stop or adjusting cabin temperature, minimizing driver distraction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91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8480" y="284480"/>
            <a:ext cx="4947920" cy="5016758"/>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Accident </a:t>
            </a:r>
            <a:r>
              <a:rPr lang="en-US" sz="2400" dirty="0">
                <a:latin typeface="Times New Roman" panose="02020603050405020304" pitchFamily="18" charset="0"/>
                <a:cs typeface="Times New Roman" panose="02020603050405020304" pitchFamily="18" charset="0"/>
              </a:rPr>
              <a:t>Detection and Emergency Response: Develop a system that can detect accidents and automatically trigger emergency response services, potentially saving lives.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Microcontroller Upgrade: As technology evolves, explore upgrading the Atmega328 to a more powerful microcontroller to handle the demands of increasingly complex functionalities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29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9760" y="0"/>
            <a:ext cx="6116320" cy="6986528"/>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This project presented an Integrated Vehicle Safety System using the Atmega328 microcontroller. The system combines alcohol sensing, engine locking, fingerprint start, and seatbelt interlock to promote responsible driving. It deters drunk driving, enhances security, and encourages seatbelt usage.</a:t>
            </a:r>
          </a:p>
          <a:p>
            <a:r>
              <a:rPr lang="en-US" sz="2400" dirty="0">
                <a:latin typeface="Times New Roman" panose="02020603050405020304" pitchFamily="18" charset="0"/>
                <a:cs typeface="Times New Roman" panose="02020603050405020304" pitchFamily="18" charset="0"/>
              </a:rPr>
              <a:t>While the Atmega328 provides a solid foundation, future advancements can integrate ADAS features, cloud connectivity, and advanced biometrics. Upgrading the microcontroller can further expand functionalities. This system has the potential to evolve into a comprehensive safety solution, significantly improving road safety and driver well-being.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55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582" y="145968"/>
            <a:ext cx="6096000" cy="3970318"/>
          </a:xfrm>
          <a:prstGeom prst="rect">
            <a:avLst/>
          </a:prstGeom>
        </p:spPr>
        <p:txBody>
          <a:bodyPr>
            <a:spAutoFit/>
          </a:bodyPr>
          <a:lstStyle/>
          <a:p>
            <a:pPr algn="just"/>
            <a:r>
              <a:rPr lang="en-IN" sz="2800" dirty="0" smtClean="0">
                <a:latin typeface="Times New Roman" panose="02020603050405020304" pitchFamily="18" charset="0"/>
                <a:cs typeface="Times New Roman" panose="02020603050405020304" pitchFamily="18" charset="0"/>
              </a:rPr>
              <a:t>CONTENT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INTRODUCTION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BLOCK DIAGRAM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FLOW CHART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COMPONENTS USED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SOFTWARE USED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APPLICATIONS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FUTURE SCOPE </a:t>
            </a:r>
          </a:p>
          <a:p>
            <a:pPr marL="285750" indent="-285750" algn="just">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CONCLUSION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95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65747"/>
            <a:ext cx="9504947" cy="6370975"/>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Introduction:</a:t>
            </a:r>
          </a:p>
          <a:p>
            <a:r>
              <a:rPr lang="en-US" sz="4000" dirty="0" smtClean="0"/>
              <a:t>The </a:t>
            </a:r>
            <a:r>
              <a:rPr lang="en-US" sz="4000" dirty="0"/>
              <a:t>Integrated Vehicle Security System aims to enhance road safety by implementing advanced security measures in vehicles. This system integrates cutting-edge technology to provide real-time monitoring and protection for drivers and passengers. Through a combination of hardware and software, the IVSS ensures safety and security on the road.</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147" y="120316"/>
            <a:ext cx="3922295"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Circuit  Diagram:</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436" y="679112"/>
            <a:ext cx="8180960" cy="5099117"/>
          </a:xfrm>
          <a:prstGeom prst="rect">
            <a:avLst/>
          </a:prstGeom>
        </p:spPr>
      </p:pic>
    </p:spTree>
    <p:extLst>
      <p:ext uri="{BB962C8B-B14F-4D97-AF65-F5344CB8AC3E}">
        <p14:creationId xmlns:p14="http://schemas.microsoft.com/office/powerpoint/2010/main" val="7134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6153" y="107004"/>
            <a:ext cx="7315200"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Flow Chart:</a:t>
            </a:r>
            <a:endParaRPr lang="en-IN"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153" y="1302594"/>
            <a:ext cx="9017541" cy="4893925"/>
          </a:xfrm>
          <a:prstGeom prst="rect">
            <a:avLst/>
          </a:prstGeom>
        </p:spPr>
      </p:pic>
    </p:spTree>
    <p:extLst>
      <p:ext uri="{BB962C8B-B14F-4D97-AF65-F5344CB8AC3E}">
        <p14:creationId xmlns:p14="http://schemas.microsoft.com/office/powerpoint/2010/main" val="199522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345" y="97277"/>
            <a:ext cx="5856051" cy="7048083"/>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Components  Used:</a:t>
            </a:r>
          </a:p>
          <a:p>
            <a:pPr marL="342900" indent="-342900">
              <a:buFont typeface="Wingdings" panose="05000000000000000000" pitchFamily="2" charset="2"/>
              <a:buChar char="Ø"/>
            </a:pPr>
            <a:r>
              <a:rPr lang="en-IN" sz="2800" dirty="0" err="1">
                <a:latin typeface="Times New Roman" panose="02020603050405020304" pitchFamily="18" charset="0"/>
                <a:cs typeface="Times New Roman" panose="02020603050405020304" pitchFamily="18" charset="0"/>
              </a:rPr>
              <a:t>Atmega</a:t>
            </a:r>
            <a:r>
              <a:rPr lang="en-IN" sz="2800" dirty="0">
                <a:latin typeface="Times New Roman" panose="02020603050405020304" pitchFamily="18" charset="0"/>
                <a:cs typeface="Times New Roman" panose="02020603050405020304" pitchFamily="18" charset="0"/>
              </a:rPr>
              <a:t> Microcontroller</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Buzzer</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Cables and </a:t>
            </a:r>
            <a:r>
              <a:rPr lang="en-IN" sz="2800" dirty="0" smtClean="0">
                <a:latin typeface="Times New Roman" panose="02020603050405020304" pitchFamily="18" charset="0"/>
                <a:cs typeface="Times New Roman" panose="02020603050405020304" pitchFamily="18" charset="0"/>
              </a:rPr>
              <a:t>Connectors</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DC Motor   </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Diodes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Fingerprint Sensor</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IC</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IC Sockets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LCD Display   </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MC Programming Language: C</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PCB and Breadboards  </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Push </a:t>
            </a:r>
            <a:r>
              <a:rPr lang="en-IN" sz="2800" dirty="0" smtClean="0">
                <a:latin typeface="Times New Roman" panose="02020603050405020304" pitchFamily="18" charset="0"/>
                <a:cs typeface="Times New Roman" panose="02020603050405020304" pitchFamily="18" charset="0"/>
              </a:rPr>
              <a:t>Buttons</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Adapter</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52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9072" y="0"/>
            <a:ext cx="6225703" cy="2492990"/>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Software used:</a:t>
            </a:r>
          </a:p>
          <a:p>
            <a:pPr marL="571500" indent="-571500">
              <a:buFont typeface="Wingdings" panose="05000000000000000000" pitchFamily="2" charset="2"/>
              <a:buChar char="Ø"/>
            </a:pPr>
            <a:r>
              <a:rPr lang="en-IN" sz="2800" dirty="0" err="1" smtClean="0">
                <a:latin typeface="Times New Roman" panose="02020603050405020304" pitchFamily="18" charset="0"/>
                <a:cs typeface="Times New Roman" panose="02020603050405020304" pitchFamily="18" charset="0"/>
              </a:rPr>
              <a:t>Cirkit</a:t>
            </a:r>
            <a:r>
              <a:rPr lang="en-IN" sz="2800" dirty="0" smtClean="0">
                <a:latin typeface="Times New Roman" panose="02020603050405020304" pitchFamily="18" charset="0"/>
                <a:cs typeface="Times New Roman" panose="02020603050405020304" pitchFamily="18" charset="0"/>
              </a:rPr>
              <a:t> Studio.</a:t>
            </a:r>
          </a:p>
          <a:p>
            <a:pPr marL="571500" indent="-571500">
              <a:buFont typeface="Wingdings" panose="05000000000000000000" pitchFamily="2" charset="2"/>
              <a:buChar char="Ø"/>
            </a:pPr>
            <a:r>
              <a:rPr lang="en-IN" sz="2800" dirty="0" err="1">
                <a:latin typeface="Times New Roman" panose="02020603050405020304" pitchFamily="18" charset="0"/>
                <a:cs typeface="Times New Roman" panose="02020603050405020304" pitchFamily="18" charset="0"/>
              </a:rPr>
              <a:t>Arduino</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Compiler</a:t>
            </a:r>
          </a:p>
          <a:p>
            <a:pPr marL="571500" indent="-57150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Code:</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03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7294305"/>
          </a:xfrm>
          <a:prstGeom prst="rect">
            <a:avLst/>
          </a:prstGeom>
          <a:noFill/>
        </p:spPr>
        <p:txBody>
          <a:bodyPr wrap="square" rtlCol="0">
            <a:spAutoFit/>
          </a:bodyPr>
          <a:lstStyle/>
          <a:p>
            <a:r>
              <a:rPr lang="en-IN" dirty="0"/>
              <a:t>#</a:t>
            </a:r>
            <a:r>
              <a:rPr lang="en-IN" b="1" dirty="0"/>
              <a:t>include</a:t>
            </a:r>
            <a:r>
              <a:rPr lang="en-IN" dirty="0"/>
              <a:t> &lt;</a:t>
            </a:r>
            <a:r>
              <a:rPr lang="en-IN" dirty="0" err="1"/>
              <a:t>SPI.h</a:t>
            </a:r>
            <a:r>
              <a:rPr lang="en-IN" dirty="0"/>
              <a:t>&gt; // Include SPI library for fingerprint scanner (if applicable)</a:t>
            </a:r>
          </a:p>
          <a:p>
            <a:r>
              <a:rPr lang="en-IN" dirty="0"/>
              <a:t>#</a:t>
            </a:r>
            <a:r>
              <a:rPr lang="en-IN" b="1" dirty="0"/>
              <a:t>include</a:t>
            </a:r>
            <a:r>
              <a:rPr lang="en-IN" dirty="0"/>
              <a:t> &lt;</a:t>
            </a:r>
            <a:r>
              <a:rPr lang="en-IN" dirty="0" err="1"/>
              <a:t>SoftwareSerial.h</a:t>
            </a:r>
            <a:r>
              <a:rPr lang="en-IN" dirty="0"/>
              <a:t>&gt; // Include </a:t>
            </a:r>
            <a:r>
              <a:rPr lang="en-IN" dirty="0" err="1"/>
              <a:t>SoftwareSerial</a:t>
            </a:r>
            <a:r>
              <a:rPr lang="en-IN" dirty="0"/>
              <a:t> library if needed (for serial communication)</a:t>
            </a:r>
          </a:p>
          <a:p>
            <a:r>
              <a:rPr lang="en-IN" dirty="0"/>
              <a:t> </a:t>
            </a:r>
          </a:p>
          <a:p>
            <a:r>
              <a:rPr lang="en-IN" dirty="0"/>
              <a:t>// Define pin connections (adjust based on your specific hardware setup)</a:t>
            </a:r>
          </a:p>
          <a:p>
            <a:r>
              <a:rPr lang="en-IN" dirty="0" err="1"/>
              <a:t>const</a:t>
            </a:r>
            <a:r>
              <a:rPr lang="en-IN" dirty="0"/>
              <a:t> </a:t>
            </a:r>
            <a:r>
              <a:rPr lang="en-IN" dirty="0" err="1"/>
              <a:t>int</a:t>
            </a:r>
            <a:r>
              <a:rPr lang="en-IN" dirty="0"/>
              <a:t> </a:t>
            </a:r>
            <a:r>
              <a:rPr lang="en-IN" dirty="0" err="1"/>
              <a:t>alcoholSensorPin</a:t>
            </a:r>
            <a:r>
              <a:rPr lang="en-IN" dirty="0"/>
              <a:t> = A0;</a:t>
            </a:r>
          </a:p>
          <a:p>
            <a:r>
              <a:rPr lang="en-IN" dirty="0" err="1"/>
              <a:t>const</a:t>
            </a:r>
            <a:r>
              <a:rPr lang="en-IN" dirty="0"/>
              <a:t> </a:t>
            </a:r>
            <a:r>
              <a:rPr lang="en-IN" dirty="0" err="1"/>
              <a:t>int</a:t>
            </a:r>
            <a:r>
              <a:rPr lang="en-IN" dirty="0"/>
              <a:t> </a:t>
            </a:r>
            <a:r>
              <a:rPr lang="en-IN" dirty="0" err="1"/>
              <a:t>fingerprintScannerPin</a:t>
            </a:r>
            <a:r>
              <a:rPr lang="en-IN" dirty="0"/>
              <a:t> = 10; // Adjust based on fingerprint scanner module</a:t>
            </a:r>
          </a:p>
          <a:p>
            <a:r>
              <a:rPr lang="en-IN" dirty="0" err="1"/>
              <a:t>const</a:t>
            </a:r>
            <a:r>
              <a:rPr lang="en-IN" dirty="0"/>
              <a:t> </a:t>
            </a:r>
            <a:r>
              <a:rPr lang="en-IN" dirty="0" err="1"/>
              <a:t>int</a:t>
            </a:r>
            <a:r>
              <a:rPr lang="en-IN" dirty="0"/>
              <a:t> </a:t>
            </a:r>
            <a:r>
              <a:rPr lang="en-IN" dirty="0" err="1"/>
              <a:t>relayPin</a:t>
            </a:r>
            <a:r>
              <a:rPr lang="en-IN" dirty="0"/>
              <a:t> = 8;</a:t>
            </a:r>
          </a:p>
          <a:p>
            <a:r>
              <a:rPr lang="en-IN" dirty="0" err="1"/>
              <a:t>const</a:t>
            </a:r>
            <a:r>
              <a:rPr lang="en-IN" dirty="0"/>
              <a:t> </a:t>
            </a:r>
            <a:r>
              <a:rPr lang="en-IN" dirty="0" err="1"/>
              <a:t>int</a:t>
            </a:r>
            <a:r>
              <a:rPr lang="en-IN" dirty="0"/>
              <a:t> </a:t>
            </a:r>
            <a:r>
              <a:rPr lang="en-IN" dirty="0" err="1"/>
              <a:t>seatbeltSwitchPin</a:t>
            </a:r>
            <a:r>
              <a:rPr lang="en-IN" dirty="0"/>
              <a:t> = 2;</a:t>
            </a:r>
          </a:p>
          <a:p>
            <a:r>
              <a:rPr lang="en-IN" dirty="0" err="1"/>
              <a:t>const</a:t>
            </a:r>
            <a:r>
              <a:rPr lang="en-IN" dirty="0"/>
              <a:t> </a:t>
            </a:r>
            <a:r>
              <a:rPr lang="en-IN" dirty="0" err="1"/>
              <a:t>int</a:t>
            </a:r>
            <a:r>
              <a:rPr lang="en-IN" dirty="0"/>
              <a:t> </a:t>
            </a:r>
            <a:r>
              <a:rPr lang="en-IN" dirty="0" err="1"/>
              <a:t>ledAlcoholDetectedPin</a:t>
            </a:r>
            <a:r>
              <a:rPr lang="en-IN" dirty="0"/>
              <a:t> = 13;</a:t>
            </a:r>
          </a:p>
          <a:p>
            <a:r>
              <a:rPr lang="en-IN" dirty="0" err="1"/>
              <a:t>const</a:t>
            </a:r>
            <a:r>
              <a:rPr lang="en-IN" dirty="0"/>
              <a:t> </a:t>
            </a:r>
            <a:r>
              <a:rPr lang="en-IN" dirty="0" err="1"/>
              <a:t>int</a:t>
            </a:r>
            <a:r>
              <a:rPr lang="en-IN" dirty="0"/>
              <a:t> </a:t>
            </a:r>
            <a:r>
              <a:rPr lang="en-IN" dirty="0" err="1"/>
              <a:t>ledEngineReadyPin</a:t>
            </a:r>
            <a:r>
              <a:rPr lang="en-IN" dirty="0"/>
              <a:t> = 12;</a:t>
            </a:r>
          </a:p>
          <a:p>
            <a:r>
              <a:rPr lang="en-IN" dirty="0" err="1"/>
              <a:t>const</a:t>
            </a:r>
            <a:r>
              <a:rPr lang="en-IN" dirty="0"/>
              <a:t> </a:t>
            </a:r>
            <a:r>
              <a:rPr lang="en-IN" dirty="0" err="1"/>
              <a:t>int</a:t>
            </a:r>
            <a:r>
              <a:rPr lang="en-IN" dirty="0"/>
              <a:t> </a:t>
            </a:r>
            <a:r>
              <a:rPr lang="en-IN" dirty="0" err="1"/>
              <a:t>buzzerPin</a:t>
            </a:r>
            <a:r>
              <a:rPr lang="en-IN" dirty="0"/>
              <a:t> = 11;</a:t>
            </a:r>
          </a:p>
          <a:p>
            <a:r>
              <a:rPr lang="en-IN" dirty="0"/>
              <a:t> </a:t>
            </a:r>
          </a:p>
          <a:p>
            <a:r>
              <a:rPr lang="en-IN" dirty="0"/>
              <a:t>// Fingerprint scanner variables (if applicable)</a:t>
            </a:r>
          </a:p>
          <a:p>
            <a:r>
              <a:rPr lang="en-IN" dirty="0" err="1"/>
              <a:t>FingerprintScanner</a:t>
            </a:r>
            <a:r>
              <a:rPr lang="en-IN" dirty="0"/>
              <a:t> </a:t>
            </a:r>
            <a:r>
              <a:rPr lang="en-IN" dirty="0" err="1"/>
              <a:t>fingerScanner</a:t>
            </a:r>
            <a:r>
              <a:rPr lang="en-IN" dirty="0"/>
              <a:t>(</a:t>
            </a:r>
            <a:r>
              <a:rPr lang="en-IN" dirty="0" err="1"/>
              <a:t>fingerprintScannerPin</a:t>
            </a:r>
            <a:r>
              <a:rPr lang="en-IN" dirty="0"/>
              <a:t>); // Replace with appropriate initialization</a:t>
            </a:r>
          </a:p>
          <a:p>
            <a:r>
              <a:rPr lang="en-IN" dirty="0"/>
              <a:t> </a:t>
            </a:r>
          </a:p>
          <a:p>
            <a:r>
              <a:rPr lang="en-IN" dirty="0" err="1"/>
              <a:t>int</a:t>
            </a:r>
            <a:r>
              <a:rPr lang="en-IN" dirty="0"/>
              <a:t> </a:t>
            </a:r>
            <a:r>
              <a:rPr lang="en-IN" dirty="0" err="1"/>
              <a:t>alcoholSensorReading</a:t>
            </a:r>
            <a:r>
              <a:rPr lang="en-IN" dirty="0"/>
              <a:t> = 0;</a:t>
            </a:r>
          </a:p>
          <a:p>
            <a:r>
              <a:rPr lang="en-IN" dirty="0"/>
              <a:t>bool </a:t>
            </a:r>
            <a:r>
              <a:rPr lang="en-IN" dirty="0" err="1"/>
              <a:t>isSeatbeltBuckled</a:t>
            </a:r>
            <a:r>
              <a:rPr lang="en-IN" dirty="0"/>
              <a:t> = false;</a:t>
            </a:r>
          </a:p>
          <a:p>
            <a:r>
              <a:rPr lang="en-IN" dirty="0"/>
              <a:t>bool </a:t>
            </a:r>
            <a:r>
              <a:rPr lang="en-IN" dirty="0" err="1"/>
              <a:t>isEngineReady</a:t>
            </a:r>
            <a:r>
              <a:rPr lang="en-IN" dirty="0"/>
              <a:t> = false;</a:t>
            </a:r>
          </a:p>
          <a:p>
            <a:r>
              <a:rPr lang="en-IN" dirty="0"/>
              <a:t>bool </a:t>
            </a:r>
            <a:r>
              <a:rPr lang="en-IN" dirty="0" err="1"/>
              <a:t>fingerprintMatched</a:t>
            </a:r>
            <a:r>
              <a:rPr lang="en-IN" dirty="0"/>
              <a:t> = false;</a:t>
            </a:r>
          </a:p>
          <a:p>
            <a:r>
              <a:rPr lang="en-IN" dirty="0"/>
              <a:t> </a:t>
            </a:r>
          </a:p>
          <a:p>
            <a:r>
              <a:rPr lang="en-IN" dirty="0"/>
              <a:t>void setup() {</a:t>
            </a:r>
          </a:p>
          <a:p>
            <a:r>
              <a:rPr lang="en-IN" dirty="0"/>
              <a:t>  </a:t>
            </a:r>
            <a:r>
              <a:rPr lang="en-IN" dirty="0" err="1"/>
              <a:t>Serial.begin</a:t>
            </a:r>
            <a:r>
              <a:rPr lang="en-IN" dirty="0"/>
              <a:t>(9600); // Start serial communication for debugging (optional)</a:t>
            </a:r>
          </a:p>
          <a:p>
            <a:r>
              <a:rPr lang="en-IN" dirty="0"/>
              <a:t>  </a:t>
            </a:r>
            <a:r>
              <a:rPr lang="en-IN" dirty="0" err="1"/>
              <a:t>pinMode</a:t>
            </a:r>
            <a:r>
              <a:rPr lang="en-IN" dirty="0"/>
              <a:t>(</a:t>
            </a:r>
            <a:r>
              <a:rPr lang="en-IN" dirty="0" err="1"/>
              <a:t>alcoholSensorPin</a:t>
            </a:r>
            <a:r>
              <a:rPr lang="en-IN" dirty="0"/>
              <a:t>, INPUT);</a:t>
            </a:r>
          </a:p>
          <a:p>
            <a:r>
              <a:rPr lang="en-IN" dirty="0"/>
              <a:t>  </a:t>
            </a:r>
            <a:r>
              <a:rPr lang="en-IN" dirty="0" err="1"/>
              <a:t>pinMode</a:t>
            </a:r>
            <a:r>
              <a:rPr lang="en-IN" dirty="0"/>
              <a:t>(</a:t>
            </a:r>
            <a:r>
              <a:rPr lang="en-IN" dirty="0" err="1"/>
              <a:t>fingerprintScannerPin</a:t>
            </a:r>
            <a:r>
              <a:rPr lang="en-IN" dirty="0"/>
              <a:t>, INPUT); // Adjust based on module</a:t>
            </a:r>
          </a:p>
          <a:p>
            <a:r>
              <a:rPr lang="en-IN" dirty="0"/>
              <a:t>  </a:t>
            </a:r>
            <a:r>
              <a:rPr lang="en-IN" dirty="0" err="1"/>
              <a:t>pinMode</a:t>
            </a:r>
            <a:r>
              <a:rPr lang="en-IN" dirty="0"/>
              <a:t>(</a:t>
            </a:r>
            <a:r>
              <a:rPr lang="en-IN" dirty="0" err="1"/>
              <a:t>relayPin</a:t>
            </a:r>
            <a:r>
              <a:rPr lang="en-IN" dirty="0"/>
              <a:t>, OUTPUT);</a:t>
            </a:r>
          </a:p>
          <a:p>
            <a:r>
              <a:rPr lang="en-IN"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53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294305"/>
          </a:xfrm>
          <a:prstGeom prst="rect">
            <a:avLst/>
          </a:prstGeom>
          <a:noFill/>
        </p:spPr>
        <p:txBody>
          <a:bodyPr wrap="square" rtlCol="0">
            <a:spAutoFit/>
          </a:bodyPr>
          <a:lstStyle/>
          <a:p>
            <a:r>
              <a:rPr lang="en-IN" dirty="0"/>
              <a:t> </a:t>
            </a:r>
            <a:r>
              <a:rPr lang="en-IN" dirty="0" err="1"/>
              <a:t>pinMode</a:t>
            </a:r>
            <a:r>
              <a:rPr lang="en-IN" dirty="0"/>
              <a:t>(</a:t>
            </a:r>
            <a:r>
              <a:rPr lang="en-IN" dirty="0" err="1"/>
              <a:t>seatbeltSwitchPin</a:t>
            </a:r>
            <a:r>
              <a:rPr lang="en-IN" dirty="0"/>
              <a:t>, INPUT);</a:t>
            </a:r>
          </a:p>
          <a:p>
            <a:r>
              <a:rPr lang="en-IN" dirty="0"/>
              <a:t>  </a:t>
            </a:r>
            <a:r>
              <a:rPr lang="en-IN" dirty="0" err="1"/>
              <a:t>pinMode</a:t>
            </a:r>
            <a:r>
              <a:rPr lang="en-IN" dirty="0"/>
              <a:t>(</a:t>
            </a:r>
            <a:r>
              <a:rPr lang="en-IN" dirty="0" err="1"/>
              <a:t>ledAlcoholDetectedPin</a:t>
            </a:r>
            <a:r>
              <a:rPr lang="en-IN" dirty="0"/>
              <a:t>, OUTPUT);</a:t>
            </a:r>
          </a:p>
          <a:p>
            <a:r>
              <a:rPr lang="en-IN" dirty="0"/>
              <a:t>  </a:t>
            </a:r>
            <a:r>
              <a:rPr lang="en-IN" dirty="0" err="1"/>
              <a:t>pinMode</a:t>
            </a:r>
            <a:r>
              <a:rPr lang="en-IN" dirty="0"/>
              <a:t>(</a:t>
            </a:r>
            <a:r>
              <a:rPr lang="en-IN" dirty="0" err="1"/>
              <a:t>ledEngineReadyPin</a:t>
            </a:r>
            <a:r>
              <a:rPr lang="en-IN" dirty="0"/>
              <a:t>, OUTPUT);</a:t>
            </a:r>
          </a:p>
          <a:p>
            <a:r>
              <a:rPr lang="en-IN" dirty="0"/>
              <a:t>  </a:t>
            </a:r>
            <a:r>
              <a:rPr lang="en-IN" dirty="0" err="1"/>
              <a:t>pinMode</a:t>
            </a:r>
            <a:r>
              <a:rPr lang="en-IN" dirty="0"/>
              <a:t>(</a:t>
            </a:r>
            <a:r>
              <a:rPr lang="en-IN" dirty="0" err="1"/>
              <a:t>buzzerPin</a:t>
            </a:r>
            <a:r>
              <a:rPr lang="en-IN" dirty="0"/>
              <a:t>, OUTPUT);</a:t>
            </a:r>
          </a:p>
          <a:p>
            <a:r>
              <a:rPr lang="en-IN" dirty="0"/>
              <a:t> </a:t>
            </a:r>
          </a:p>
          <a:p>
            <a:r>
              <a:rPr lang="en-IN" dirty="0"/>
              <a:t>  </a:t>
            </a:r>
            <a:r>
              <a:rPr lang="en-IN" dirty="0" err="1"/>
              <a:t>digitalWrite</a:t>
            </a:r>
            <a:r>
              <a:rPr lang="en-IN" dirty="0"/>
              <a:t>(</a:t>
            </a:r>
            <a:r>
              <a:rPr lang="en-IN" dirty="0" err="1"/>
              <a:t>relayPin</a:t>
            </a:r>
            <a:r>
              <a:rPr lang="en-IN" dirty="0"/>
              <a:t>, LOW); // Engine initially off</a:t>
            </a:r>
          </a:p>
          <a:p>
            <a:r>
              <a:rPr lang="en-IN" dirty="0"/>
              <a:t> </a:t>
            </a:r>
          </a:p>
          <a:p>
            <a:r>
              <a:rPr lang="en-IN" dirty="0"/>
              <a:t>  // Initialize fingerprint scanner (if applicable)</a:t>
            </a:r>
          </a:p>
          <a:p>
            <a:r>
              <a:rPr lang="en-IN" dirty="0"/>
              <a:t>  if (!</a:t>
            </a:r>
            <a:r>
              <a:rPr lang="en-IN" dirty="0" err="1"/>
              <a:t>fingerScanner.init</a:t>
            </a:r>
            <a:r>
              <a:rPr lang="en-IN" dirty="0"/>
              <a:t>()) {</a:t>
            </a:r>
          </a:p>
          <a:p>
            <a:r>
              <a:rPr lang="en-IN" dirty="0"/>
              <a:t>    </a:t>
            </a:r>
            <a:r>
              <a:rPr lang="en-IN" dirty="0" err="1"/>
              <a:t>Serial.println</a:t>
            </a:r>
            <a:r>
              <a:rPr lang="en-IN" dirty="0"/>
              <a:t>("Fingerprint scanner initialization failed!");</a:t>
            </a:r>
          </a:p>
          <a:p>
            <a:r>
              <a:rPr lang="en-IN" dirty="0"/>
              <a:t>    while (1); // Halt if scanner initialization fails</a:t>
            </a:r>
          </a:p>
          <a:p>
            <a:r>
              <a:rPr lang="en-IN" dirty="0"/>
              <a:t>  }</a:t>
            </a:r>
          </a:p>
          <a:p>
            <a:r>
              <a:rPr lang="en-IN" dirty="0"/>
              <a:t> </a:t>
            </a:r>
          </a:p>
          <a:p>
            <a:r>
              <a:rPr lang="en-IN" dirty="0"/>
              <a:t>  </a:t>
            </a:r>
            <a:r>
              <a:rPr lang="en-IN" dirty="0" err="1"/>
              <a:t>fingerScanner.enrollFingerprint</a:t>
            </a:r>
            <a:r>
              <a:rPr lang="en-IN" dirty="0"/>
              <a:t>(1); // </a:t>
            </a:r>
            <a:r>
              <a:rPr lang="en-IN" dirty="0" err="1"/>
              <a:t>Enroll</a:t>
            </a:r>
            <a:r>
              <a:rPr lang="en-IN" dirty="0"/>
              <a:t> a fingerprint (replace 1 with desired ID)</a:t>
            </a:r>
          </a:p>
          <a:p>
            <a:r>
              <a:rPr lang="en-IN" dirty="0"/>
              <a:t>}</a:t>
            </a:r>
          </a:p>
          <a:p>
            <a:r>
              <a:rPr lang="en-IN" dirty="0"/>
              <a:t> </a:t>
            </a:r>
          </a:p>
          <a:p>
            <a:r>
              <a:rPr lang="en-IN" dirty="0"/>
              <a:t>void loop() {</a:t>
            </a:r>
          </a:p>
          <a:p>
            <a:r>
              <a:rPr lang="en-IN" dirty="0"/>
              <a:t>  </a:t>
            </a:r>
            <a:r>
              <a:rPr lang="en-IN" dirty="0" err="1"/>
              <a:t>alcoholSensorReading</a:t>
            </a:r>
            <a:r>
              <a:rPr lang="en-IN" dirty="0"/>
              <a:t> = </a:t>
            </a:r>
            <a:r>
              <a:rPr lang="en-IN" dirty="0" err="1"/>
              <a:t>analogRead</a:t>
            </a:r>
            <a:r>
              <a:rPr lang="en-IN" dirty="0"/>
              <a:t>(</a:t>
            </a:r>
            <a:r>
              <a:rPr lang="en-IN" dirty="0" err="1"/>
              <a:t>alcoholSensorPin</a:t>
            </a:r>
            <a:r>
              <a:rPr lang="en-IN" dirty="0"/>
              <a:t>);</a:t>
            </a:r>
          </a:p>
          <a:p>
            <a:r>
              <a:rPr lang="en-IN" dirty="0"/>
              <a:t>  </a:t>
            </a:r>
            <a:r>
              <a:rPr lang="en-IN" dirty="0" err="1"/>
              <a:t>isSeatbeltBuckled</a:t>
            </a:r>
            <a:r>
              <a:rPr lang="en-IN" dirty="0"/>
              <a:t> = </a:t>
            </a:r>
            <a:r>
              <a:rPr lang="en-IN" dirty="0" err="1"/>
              <a:t>digitalRead</a:t>
            </a:r>
            <a:r>
              <a:rPr lang="en-IN" dirty="0"/>
              <a:t>(</a:t>
            </a:r>
            <a:r>
              <a:rPr lang="en-IN" dirty="0" err="1"/>
              <a:t>seatbeltSwitchPin</a:t>
            </a:r>
            <a:r>
              <a:rPr lang="en-IN" dirty="0"/>
              <a:t>) == HIGH;</a:t>
            </a:r>
          </a:p>
          <a:p>
            <a:r>
              <a:rPr lang="en-IN" dirty="0"/>
              <a:t> </a:t>
            </a:r>
          </a:p>
          <a:p>
            <a:r>
              <a:rPr lang="en-IN" dirty="0"/>
              <a:t>  // Alcohol detection (adjust threshold based on sensor datasheet and calibration)</a:t>
            </a:r>
          </a:p>
          <a:p>
            <a:r>
              <a:rPr lang="en-IN" dirty="0"/>
              <a:t>  if (</a:t>
            </a:r>
            <a:r>
              <a:rPr lang="en-IN" dirty="0" err="1"/>
              <a:t>alcoholSensorReading</a:t>
            </a:r>
            <a:r>
              <a:rPr lang="en-IN" dirty="0"/>
              <a:t> &gt; ALARM_THRESHOLD) {</a:t>
            </a:r>
          </a:p>
          <a:p>
            <a:r>
              <a:rPr lang="en-IN" dirty="0"/>
              <a:t>    </a:t>
            </a:r>
            <a:r>
              <a:rPr lang="en-IN" dirty="0" err="1"/>
              <a:t>digitalWrite</a:t>
            </a:r>
            <a:r>
              <a:rPr lang="en-IN" dirty="0"/>
              <a:t>(</a:t>
            </a:r>
            <a:r>
              <a:rPr lang="en-IN" dirty="0" err="1"/>
              <a:t>ledAlcoholDetectedPin</a:t>
            </a:r>
            <a:r>
              <a:rPr lang="en-IN" dirty="0"/>
              <a:t>, HIGH);</a:t>
            </a:r>
          </a:p>
          <a:p>
            <a:r>
              <a:rPr lang="en-IN" dirty="0"/>
              <a:t>    </a:t>
            </a:r>
            <a:r>
              <a:rPr lang="en-IN" dirty="0" err="1"/>
              <a:t>digitalWrite</a:t>
            </a:r>
            <a:r>
              <a:rPr lang="en-IN" dirty="0"/>
              <a:t>(</a:t>
            </a:r>
            <a:r>
              <a:rPr lang="en-IN" dirty="0" err="1"/>
              <a:t>buzzerPin</a:t>
            </a:r>
            <a:r>
              <a:rPr lang="en-IN" dirty="0"/>
              <a:t>, HIGH);</a:t>
            </a:r>
          </a:p>
          <a:p>
            <a:r>
              <a:rPr lang="en-IN" dirty="0"/>
              <a:t>    </a:t>
            </a:r>
            <a:r>
              <a:rPr lang="en-IN" dirty="0" err="1"/>
              <a:t>isEngineReady</a:t>
            </a:r>
            <a:r>
              <a:rPr lang="en-IN" dirty="0"/>
              <a:t> = false;</a:t>
            </a:r>
          </a:p>
          <a:p>
            <a:r>
              <a:rPr lang="en-IN" dirty="0"/>
              <a:t>    </a:t>
            </a:r>
          </a:p>
        </p:txBody>
      </p:sp>
    </p:spTree>
    <p:extLst>
      <p:ext uri="{BB962C8B-B14F-4D97-AF65-F5344CB8AC3E}">
        <p14:creationId xmlns:p14="http://schemas.microsoft.com/office/powerpoint/2010/main" val="183252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148</TotalTime>
  <Words>511</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2024-04-05T06:34:10Z</dcterms:created>
  <dcterms:modified xsi:type="dcterms:W3CDTF">2024-04-08T04:04:41Z</dcterms:modified>
</cp:coreProperties>
</file>