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DD6D-BEC8-40A1-9018-88275EBA3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Imdb</a:t>
            </a:r>
            <a:r>
              <a:rPr lang="en-US" dirty="0"/>
              <a:t> MOVIES RATING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B635-9957-42E6-8F40-A7CF9E9D5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 Report contains all the movies that are released in the year of 1916 - 2016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04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0783-F488-48CB-BCBA-3B4F91DB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24DC-888A-4148-9CBA-609BA56C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colab (for preprocessing data)</a:t>
            </a:r>
          </a:p>
          <a:p>
            <a:r>
              <a:rPr lang="en-US" dirty="0"/>
              <a:t>PowerBI (for creating interactive dashboard to get insights)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07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1211-165F-4AD4-ADFF-0906F9EC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0005-FD02-4D9E-A31F-FB0E51C3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Step-1 :  Already we have ready made IMDB movies csv file using pandas to read that file and understanding the data of each column to proceed further</a:t>
            </a:r>
          </a:p>
          <a:p>
            <a:r>
              <a:rPr lang="en-US" dirty="0"/>
              <a:t>Step-2 :  second step is imputing the missing values with appropriate methods based on datatype of the columns </a:t>
            </a:r>
          </a:p>
          <a:p>
            <a:r>
              <a:rPr lang="en-US" dirty="0"/>
              <a:t>Step-3 : after completing data preparation and preprocessing data load it into PowerBI and then transform because of </a:t>
            </a:r>
            <a:r>
              <a:rPr lang="en-US" dirty="0" err="1"/>
              <a:t>of</a:t>
            </a:r>
            <a:r>
              <a:rPr lang="en-US" dirty="0"/>
              <a:t> having null or BLANK values filtered in transforming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82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79B9-172D-4BEF-9CE2-13BDDCB4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BD42-BB2A-4724-B0CD-63E57D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The Shawshank Redemption Movie</a:t>
            </a:r>
            <a:r>
              <a:rPr lang="en-IN" dirty="0"/>
              <a:t> having high IMDB score which is released in </a:t>
            </a:r>
            <a:r>
              <a:rPr lang="en-IN" b="1" dirty="0"/>
              <a:t>1994 </a:t>
            </a:r>
            <a:r>
              <a:rPr lang="en-IN" dirty="0"/>
              <a:t>Fall under the genre of</a:t>
            </a:r>
            <a:r>
              <a:rPr lang="en-IN" b="1" dirty="0"/>
              <a:t> Crime/Drama </a:t>
            </a:r>
            <a:r>
              <a:rPr lang="en-IN" dirty="0"/>
              <a:t>directed by </a:t>
            </a:r>
            <a:r>
              <a:rPr lang="en-IN" b="1" dirty="0"/>
              <a:t>Morgan Freeman</a:t>
            </a:r>
          </a:p>
          <a:p>
            <a:r>
              <a:rPr lang="en-US" b="1" dirty="0"/>
              <a:t>Top-5 genres got highest gross are: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	 </a:t>
            </a:r>
            <a:r>
              <a:rPr lang="en-US" b="1" dirty="0" err="1"/>
              <a:t>Action|Adventure|Sci-Fi</a:t>
            </a: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	 Comedy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	 </a:t>
            </a:r>
            <a:r>
              <a:rPr lang="en-US" b="1" dirty="0" err="1"/>
              <a:t>Comedy|Romance</a:t>
            </a: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	 </a:t>
            </a:r>
            <a:r>
              <a:rPr lang="en-US" b="1" dirty="0" err="1"/>
              <a:t>Comedy|Drama|Romance</a:t>
            </a: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	 Drama</a:t>
            </a:r>
          </a:p>
          <a:p>
            <a:pPr marL="0" indent="0">
              <a:buNone/>
            </a:pPr>
            <a:r>
              <a:rPr lang="en-US" b="1" dirty="0"/>
              <a:t>Reason : </a:t>
            </a:r>
            <a:r>
              <a:rPr lang="en-US" dirty="0"/>
              <a:t>On seeing the Top genres people are willing to watch Action / Comedy / Romance / Drama related movies.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465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A276-537F-4664-BC57-8673777D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movies influenced on </a:t>
            </a:r>
            <a:r>
              <a:rPr lang="en-US" dirty="0" err="1"/>
              <a:t>facebook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2252-E11D-467D-BECC-3BDB7B70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Anchorman: The Legend of Ron Burgundy</a:t>
            </a:r>
          </a:p>
          <a:p>
            <a:r>
              <a:rPr lang="en-US" b="1" dirty="0"/>
              <a:t>The Final Destination </a:t>
            </a:r>
          </a:p>
          <a:p>
            <a:r>
              <a:rPr lang="en-US" b="1" dirty="0"/>
              <a:t>Treachery </a:t>
            </a:r>
          </a:p>
          <a:p>
            <a:r>
              <a:rPr lang="en-US" b="1" dirty="0"/>
              <a:t>Hardflip </a:t>
            </a:r>
          </a:p>
          <a:p>
            <a:r>
              <a:rPr lang="en-US" b="1" dirty="0"/>
              <a:t>The Avengers </a:t>
            </a:r>
          </a:p>
          <a:p>
            <a:r>
              <a:rPr lang="en-US" b="1" dirty="0"/>
              <a:t>Feast </a:t>
            </a:r>
          </a:p>
          <a:p>
            <a:r>
              <a:rPr lang="en-US" b="1" dirty="0"/>
              <a:t>Alice in Wonderland </a:t>
            </a:r>
          </a:p>
          <a:p>
            <a:r>
              <a:rPr lang="en-US" b="1" dirty="0"/>
              <a:t>Oz the Great and Powerful </a:t>
            </a:r>
          </a:p>
          <a:p>
            <a:r>
              <a:rPr lang="en-US" b="1" dirty="0"/>
              <a:t>Quarantine </a:t>
            </a:r>
          </a:p>
          <a:p>
            <a:r>
              <a:rPr lang="en-US" b="1" dirty="0"/>
              <a:t>Armored  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094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1D81-CCC1-478C-AF42-E032FB60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content_ratings</a:t>
            </a:r>
            <a:r>
              <a:rPr lang="en-US" dirty="0"/>
              <a:t> movies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0783-E9F0-4489-835C-9BBF83C0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of the movies </a:t>
            </a:r>
            <a:r>
              <a:rPr lang="en-US" dirty="0" err="1"/>
              <a:t>content_rating</a:t>
            </a:r>
            <a:r>
              <a:rPr lang="en-US" dirty="0"/>
              <a:t> are </a:t>
            </a:r>
            <a:r>
              <a:rPr lang="en-US" b="1" dirty="0"/>
              <a:t>R [ restricted ] </a:t>
            </a:r>
            <a:r>
              <a:rPr lang="en-US" dirty="0"/>
              <a:t>category means that [ </a:t>
            </a:r>
            <a:r>
              <a:rPr lang="en-US" b="1" dirty="0"/>
              <a:t>Requires accompanying parent or adult guardian for viewers under 17 ] </a:t>
            </a:r>
            <a:r>
              <a:rPr lang="en-US" dirty="0"/>
              <a:t>almost </a:t>
            </a:r>
            <a:r>
              <a:rPr lang="en-US" b="1" dirty="0"/>
              <a:t>43%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Second one is </a:t>
            </a:r>
            <a:r>
              <a:rPr lang="en-US" b="1" dirty="0"/>
              <a:t>PG-13 </a:t>
            </a:r>
            <a:r>
              <a:rPr lang="en-US" dirty="0"/>
              <a:t>with </a:t>
            </a:r>
            <a:r>
              <a:rPr lang="en-US" b="1" dirty="0"/>
              <a:t>30% </a:t>
            </a:r>
            <a:r>
              <a:rPr lang="en-US" dirty="0"/>
              <a:t>it means [ </a:t>
            </a:r>
            <a:r>
              <a:rPr lang="en-US" b="1" dirty="0"/>
              <a:t>Parents Strongly Cautioned - Some material may be inappropriate for children under 13. </a:t>
            </a:r>
            <a:r>
              <a:rPr lang="en-US" dirty="0"/>
              <a:t>]</a:t>
            </a:r>
          </a:p>
          <a:p>
            <a:r>
              <a:rPr lang="en-US" dirty="0"/>
              <a:t>Third one is </a:t>
            </a:r>
            <a:r>
              <a:rPr lang="en-US" b="1" dirty="0"/>
              <a:t>PG </a:t>
            </a:r>
            <a:r>
              <a:rPr lang="en-US" dirty="0"/>
              <a:t>with </a:t>
            </a:r>
            <a:r>
              <a:rPr lang="en-US" b="1" dirty="0"/>
              <a:t>14% </a:t>
            </a:r>
            <a:r>
              <a:rPr lang="en-US" dirty="0"/>
              <a:t>it means [ </a:t>
            </a:r>
            <a:r>
              <a:rPr lang="en-US" b="1" dirty="0"/>
              <a:t>Parental Guidance Suggested - Some material may not be suitable for children. </a:t>
            </a:r>
            <a:r>
              <a:rPr lang="en-US" dirty="0"/>
              <a:t>]</a:t>
            </a:r>
          </a:p>
          <a:p>
            <a:r>
              <a:rPr lang="en-US" dirty="0"/>
              <a:t>Fourth one is </a:t>
            </a:r>
            <a:r>
              <a:rPr lang="en-US" b="1" dirty="0"/>
              <a:t>TV-MA </a:t>
            </a:r>
            <a:r>
              <a:rPr lang="en-US" dirty="0"/>
              <a:t>with</a:t>
            </a:r>
            <a:r>
              <a:rPr lang="en-US" b="1" dirty="0"/>
              <a:t> 3% </a:t>
            </a:r>
            <a:r>
              <a:rPr lang="en-US" dirty="0"/>
              <a:t>it means [ </a:t>
            </a:r>
            <a:r>
              <a:rPr lang="en-US" b="1" dirty="0"/>
              <a:t>For Mature Audiences - Only suitable for mature audiences due to strong content. </a:t>
            </a:r>
            <a:r>
              <a:rPr lang="en-US" dirty="0"/>
              <a:t>]</a:t>
            </a:r>
          </a:p>
          <a:p>
            <a:r>
              <a:rPr lang="en-US" dirty="0"/>
              <a:t>Fifth one is </a:t>
            </a:r>
            <a:r>
              <a:rPr lang="en-US" b="1" dirty="0"/>
              <a:t>G </a:t>
            </a:r>
            <a:r>
              <a:rPr lang="en-US" dirty="0"/>
              <a:t>with 2% it means [ </a:t>
            </a:r>
            <a:r>
              <a:rPr lang="en-US" b="1" dirty="0"/>
              <a:t>General Audiences - All ages admitted. </a:t>
            </a:r>
            <a:r>
              <a:rPr lang="en-US" dirty="0"/>
              <a:t>]</a:t>
            </a:r>
            <a:endParaRPr lang="en-US" b="1" dirty="0"/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976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65F1-DE0E-4113-802E-10CC4F5E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5FAD-B307-401B-9960-9F197F3F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seeing the results most of the directors are directed Restricted </a:t>
            </a:r>
            <a:r>
              <a:rPr lang="en-US" dirty="0" err="1"/>
              <a:t>content_rating</a:t>
            </a:r>
            <a:r>
              <a:rPr lang="en-US" dirty="0"/>
              <a:t> movies but we need to engage all the General audience as well so if we increase the General audience rating content movies then it might be a chance to get more audience with children and more gross rate as well.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Most of the people are looking to watch </a:t>
            </a:r>
            <a:r>
              <a:rPr lang="en-US" b="1" dirty="0"/>
              <a:t>Action / Comedy / Romance / Drama / Sci-Fi </a:t>
            </a:r>
            <a:r>
              <a:rPr lang="en-US" dirty="0"/>
              <a:t>related movies with more gross rate so if we came up with any three of these genres then it might be get a chance to see successful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336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</TotalTime>
  <Words>467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Gill Sans MT</vt:lpstr>
      <vt:lpstr>Gallery</vt:lpstr>
      <vt:lpstr>Imdb MOVIES RATING REPORT</vt:lpstr>
      <vt:lpstr>Tools used</vt:lpstr>
      <vt:lpstr>approaches</vt:lpstr>
      <vt:lpstr>EDA insights</vt:lpstr>
      <vt:lpstr>Top 10 movies influenced on facebook </vt:lpstr>
      <vt:lpstr>Top 5 content_ratings movies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MOVIES RATING REPORT</dc:title>
  <dc:creator>GANESH</dc:creator>
  <cp:lastModifiedBy>GANESH</cp:lastModifiedBy>
  <cp:revision>1</cp:revision>
  <dcterms:created xsi:type="dcterms:W3CDTF">2024-02-07T01:37:38Z</dcterms:created>
  <dcterms:modified xsi:type="dcterms:W3CDTF">2024-02-07T02:37:38Z</dcterms:modified>
</cp:coreProperties>
</file>