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2/8/2024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2/8/2024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110B-E881-4E25-94AD-63733C0BC149}"/>
              </a:ext>
            </a:extLst>
          </p:cNvPr>
          <p:cNvSpPr>
            <a:spLocks noGrp="1"/>
          </p:cNvSpPr>
          <p:nvPr>
            <p:ph type="ctrTitle"/>
          </p:nvPr>
        </p:nvSpPr>
        <p:spPr/>
        <p:txBody>
          <a:bodyPr/>
          <a:lstStyle/>
          <a:p>
            <a:r>
              <a:rPr lang="en-US" dirty="0"/>
              <a:t>Rental property price prediction report</a:t>
            </a:r>
            <a:endParaRPr lang="en-IN" dirty="0"/>
          </a:p>
        </p:txBody>
      </p:sp>
      <p:sp>
        <p:nvSpPr>
          <p:cNvPr id="3" name="Subtitle 2">
            <a:extLst>
              <a:ext uri="{FF2B5EF4-FFF2-40B4-BE49-F238E27FC236}">
                <a16:creationId xmlns:a16="http://schemas.microsoft.com/office/drawing/2014/main" id="{4F215911-8721-4A36-812A-F4A4CC9F7636}"/>
              </a:ext>
            </a:extLst>
          </p:cNvPr>
          <p:cNvSpPr>
            <a:spLocks noGrp="1"/>
          </p:cNvSpPr>
          <p:nvPr>
            <p:ph type="subTitle" idx="1"/>
          </p:nvPr>
        </p:nvSpPr>
        <p:spPr/>
        <p:txBody>
          <a:bodyPr/>
          <a:lstStyle/>
          <a:p>
            <a:r>
              <a:rPr lang="en-US" dirty="0"/>
              <a:t>- Real-estate &amp; property management domain related project</a:t>
            </a:r>
            <a:endParaRPr lang="en-IN" dirty="0"/>
          </a:p>
        </p:txBody>
      </p:sp>
    </p:spTree>
    <p:extLst>
      <p:ext uri="{BB962C8B-B14F-4D97-AF65-F5344CB8AC3E}">
        <p14:creationId xmlns:p14="http://schemas.microsoft.com/office/powerpoint/2010/main" val="384581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F0B-2F12-42A6-9449-15C52103EAE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50AAF42-180E-4A5B-AF00-AFDFA05290DE}"/>
              </a:ext>
            </a:extLst>
          </p:cNvPr>
          <p:cNvSpPr>
            <a:spLocks noGrp="1"/>
          </p:cNvSpPr>
          <p:nvPr>
            <p:ph idx="1"/>
          </p:nvPr>
        </p:nvSpPr>
        <p:spPr/>
        <p:txBody>
          <a:bodyPr/>
          <a:lstStyle/>
          <a:p>
            <a:r>
              <a:rPr lang="en-US" dirty="0"/>
              <a:t>In the real estate industry, determining the appropriate rental price for a property is crucial for property owners, tenants, and property management companies. Accurate rent predictions can help landlords set competitive prices, tenants make informed rental decisions, and property management companies optimize their portfolio management.</a:t>
            </a:r>
          </a:p>
          <a:p>
            <a:endParaRPr lang="en-IN" dirty="0"/>
          </a:p>
        </p:txBody>
      </p:sp>
    </p:spTree>
    <p:extLst>
      <p:ext uri="{BB962C8B-B14F-4D97-AF65-F5344CB8AC3E}">
        <p14:creationId xmlns:p14="http://schemas.microsoft.com/office/powerpoint/2010/main" val="238392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EEDC-4AC6-4223-994E-FE33B377180C}"/>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D8894CCA-4405-49FC-89D8-B29502A09B93}"/>
              </a:ext>
            </a:extLst>
          </p:cNvPr>
          <p:cNvSpPr>
            <a:spLocks noGrp="1"/>
          </p:cNvSpPr>
          <p:nvPr>
            <p:ph idx="1"/>
          </p:nvPr>
        </p:nvSpPr>
        <p:spPr/>
        <p:txBody>
          <a:bodyPr/>
          <a:lstStyle/>
          <a:p>
            <a:r>
              <a:rPr lang="en-US" b="1" dirty="0"/>
              <a:t>Data sources</a:t>
            </a:r>
            <a:r>
              <a:rPr lang="en-US" dirty="0"/>
              <a:t>: Public dataset</a:t>
            </a:r>
          </a:p>
          <a:p>
            <a:r>
              <a:rPr lang="en-IN" b="1" dirty="0"/>
              <a:t>Data visualization tools</a:t>
            </a:r>
            <a:r>
              <a:rPr lang="en-IN" dirty="0"/>
              <a:t>: Pandas plotting, Matplotlib, Seaborn</a:t>
            </a:r>
          </a:p>
          <a:p>
            <a:r>
              <a:rPr lang="en-IN" b="1" dirty="0"/>
              <a:t>Reporting tools </a:t>
            </a:r>
            <a:r>
              <a:rPr lang="en-IN" dirty="0"/>
              <a:t>: Google colab</a:t>
            </a:r>
          </a:p>
          <a:p>
            <a:pPr marL="0" indent="0">
              <a:buNone/>
            </a:pPr>
            <a:endParaRPr lang="en-IN" dirty="0"/>
          </a:p>
        </p:txBody>
      </p:sp>
    </p:spTree>
    <p:extLst>
      <p:ext uri="{BB962C8B-B14F-4D97-AF65-F5344CB8AC3E}">
        <p14:creationId xmlns:p14="http://schemas.microsoft.com/office/powerpoint/2010/main" val="164109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5555-3324-4BEA-BCFD-A888F1528097}"/>
              </a:ext>
            </a:extLst>
          </p:cNvPr>
          <p:cNvSpPr>
            <a:spLocks noGrp="1"/>
          </p:cNvSpPr>
          <p:nvPr>
            <p:ph type="title"/>
          </p:nvPr>
        </p:nvSpPr>
        <p:spPr/>
        <p:txBody>
          <a:bodyPr/>
          <a:lstStyle/>
          <a:p>
            <a:r>
              <a:rPr lang="en-US" dirty="0"/>
              <a:t>Approaches</a:t>
            </a:r>
            <a:endParaRPr lang="en-IN" dirty="0"/>
          </a:p>
        </p:txBody>
      </p:sp>
      <p:sp>
        <p:nvSpPr>
          <p:cNvPr id="3" name="Content Placeholder 2">
            <a:extLst>
              <a:ext uri="{FF2B5EF4-FFF2-40B4-BE49-F238E27FC236}">
                <a16:creationId xmlns:a16="http://schemas.microsoft.com/office/drawing/2014/main" id="{F619CF2A-B64D-4103-ADCB-387DC460CBEB}"/>
              </a:ext>
            </a:extLst>
          </p:cNvPr>
          <p:cNvSpPr>
            <a:spLocks noGrp="1"/>
          </p:cNvSpPr>
          <p:nvPr>
            <p:ph idx="1"/>
          </p:nvPr>
        </p:nvSpPr>
        <p:spPr/>
        <p:txBody>
          <a:bodyPr>
            <a:normAutofit fontScale="70000" lnSpcReduction="20000"/>
          </a:bodyPr>
          <a:lstStyle/>
          <a:p>
            <a:r>
              <a:rPr lang="en-US" dirty="0"/>
              <a:t>First we need import what are the required modules like Pandas , NumPy , matplotlib , seaborn.</a:t>
            </a:r>
          </a:p>
          <a:p>
            <a:r>
              <a:rPr lang="en-US" dirty="0"/>
              <a:t>We need upload the dataset into google colab and that file using pandas </a:t>
            </a:r>
            <a:r>
              <a:rPr lang="en-US" dirty="0" err="1"/>
              <a:t>read_csv</a:t>
            </a:r>
            <a:r>
              <a:rPr lang="en-US" dirty="0"/>
              <a:t>() file.</a:t>
            </a:r>
          </a:p>
          <a:p>
            <a:r>
              <a:rPr lang="en-US" dirty="0"/>
              <a:t>Next step is extracting JSON file column in our case amenities column have different amenities with Boolean values in that we need pick important amenities and extract and  append those into list and then concatenate with our </a:t>
            </a:r>
            <a:r>
              <a:rPr lang="en-US" dirty="0" err="1"/>
              <a:t>dataframe</a:t>
            </a:r>
            <a:r>
              <a:rPr lang="en-US" dirty="0"/>
              <a:t>.</a:t>
            </a:r>
          </a:p>
          <a:p>
            <a:r>
              <a:rPr lang="en-US" dirty="0"/>
              <a:t>After we need preprocess our data to impute null values with appropriate methods or in case the column having 80% or above null values we can drop that column.</a:t>
            </a:r>
          </a:p>
          <a:p>
            <a:r>
              <a:rPr lang="en-US" dirty="0"/>
              <a:t>Completing preprocessing we need to check IQR range of the </a:t>
            </a:r>
            <a:r>
              <a:rPr lang="en-US" dirty="0" err="1"/>
              <a:t>dataframe</a:t>
            </a:r>
            <a:r>
              <a:rPr lang="en-US" dirty="0"/>
              <a:t> which how many rows and columns that treated as an outliers.</a:t>
            </a:r>
          </a:p>
          <a:p>
            <a:r>
              <a:rPr lang="en-US" dirty="0"/>
              <a:t>For finding skewness value of numerical columns to check the direction of outliers and it follows normal distribution or not if it is not then we need to apply transformations to those columns.</a:t>
            </a:r>
          </a:p>
          <a:p>
            <a:r>
              <a:rPr lang="en-US" dirty="0"/>
              <a:t>After we go with EDA part how categorical variables are varies on target variable price.</a:t>
            </a:r>
          </a:p>
          <a:p>
            <a:endParaRPr lang="en-IN" dirty="0"/>
          </a:p>
        </p:txBody>
      </p:sp>
    </p:spTree>
    <p:extLst>
      <p:ext uri="{BB962C8B-B14F-4D97-AF65-F5344CB8AC3E}">
        <p14:creationId xmlns:p14="http://schemas.microsoft.com/office/powerpoint/2010/main" val="29273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B74F-7504-4590-A047-73194E400A2D}"/>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47B1D96-643F-460D-BEB6-F6470469FF97}"/>
              </a:ext>
            </a:extLst>
          </p:cNvPr>
          <p:cNvSpPr>
            <a:spLocks noGrp="1"/>
          </p:cNvSpPr>
          <p:nvPr>
            <p:ph idx="1"/>
          </p:nvPr>
        </p:nvSpPr>
        <p:spPr/>
        <p:txBody>
          <a:bodyPr>
            <a:normAutofit fontScale="77500" lnSpcReduction="20000"/>
          </a:bodyPr>
          <a:lstStyle/>
          <a:p>
            <a:r>
              <a:rPr lang="en-US" dirty="0"/>
              <a:t>After finding EDA part we find correlation categorical variable with target using spearman’s correlation coefficient [ In my practice I have used this one otherwise you can go with Chi-square test as well ]</a:t>
            </a:r>
          </a:p>
          <a:p>
            <a:r>
              <a:rPr lang="en-US" dirty="0"/>
              <a:t>For numerical columns those having skewness value greater than 0.5 or -0.5 here I have used logarithmic transformations for those after I find correlation of those numerical columns and plot that result using heatmap to get better insights.</a:t>
            </a:r>
          </a:p>
          <a:p>
            <a:r>
              <a:rPr lang="en-US" dirty="0"/>
              <a:t>After finding I have taken some of the features having some correlation with the target variable</a:t>
            </a:r>
          </a:p>
          <a:p>
            <a:r>
              <a:rPr lang="en-US" dirty="0"/>
              <a:t>I have applied encoding to the categorical variables and concatenate into one single </a:t>
            </a:r>
            <a:r>
              <a:rPr lang="en-US" dirty="0" err="1"/>
              <a:t>dataframe</a:t>
            </a:r>
            <a:r>
              <a:rPr lang="en-US" dirty="0"/>
              <a:t> </a:t>
            </a:r>
          </a:p>
          <a:p>
            <a:r>
              <a:rPr lang="en-US" dirty="0"/>
              <a:t>After I applied Standard scaler to scale the features for standardize all values equally</a:t>
            </a:r>
          </a:p>
          <a:p>
            <a:r>
              <a:rPr lang="en-US" dirty="0"/>
              <a:t>At last split the data into train and test data and then applied the model </a:t>
            </a:r>
            <a:endParaRPr lang="en-IN" dirty="0"/>
          </a:p>
        </p:txBody>
      </p:sp>
    </p:spTree>
    <p:extLst>
      <p:ext uri="{BB962C8B-B14F-4D97-AF65-F5344CB8AC3E}">
        <p14:creationId xmlns:p14="http://schemas.microsoft.com/office/powerpoint/2010/main" val="162559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76A3-7D22-4F21-9436-4508EC829940}"/>
              </a:ext>
            </a:extLst>
          </p:cNvPr>
          <p:cNvSpPr>
            <a:spLocks noGrp="1"/>
          </p:cNvSpPr>
          <p:nvPr>
            <p:ph type="title"/>
          </p:nvPr>
        </p:nvSpPr>
        <p:spPr/>
        <p:txBody>
          <a:bodyPr/>
          <a:lstStyle/>
          <a:p>
            <a:r>
              <a:rPr lang="en-US" dirty="0"/>
              <a:t>EDA INSIGHTS</a:t>
            </a:r>
            <a:endParaRPr lang="en-IN" dirty="0"/>
          </a:p>
        </p:txBody>
      </p:sp>
      <p:sp>
        <p:nvSpPr>
          <p:cNvPr id="3" name="Content Placeholder 2">
            <a:extLst>
              <a:ext uri="{FF2B5EF4-FFF2-40B4-BE49-F238E27FC236}">
                <a16:creationId xmlns:a16="http://schemas.microsoft.com/office/drawing/2014/main" id="{C559E8BB-FCBE-4475-811D-B756595B7038}"/>
              </a:ext>
            </a:extLst>
          </p:cNvPr>
          <p:cNvSpPr>
            <a:spLocks noGrp="1"/>
          </p:cNvSpPr>
          <p:nvPr>
            <p:ph idx="1"/>
          </p:nvPr>
        </p:nvSpPr>
        <p:spPr/>
        <p:txBody>
          <a:bodyPr>
            <a:normAutofit fontScale="92500" lnSpcReduction="10000"/>
          </a:bodyPr>
          <a:lstStyle/>
          <a:p>
            <a:r>
              <a:rPr lang="en-US" dirty="0"/>
              <a:t>In comparing </a:t>
            </a:r>
            <a:r>
              <a:rPr lang="en-US" dirty="0" err="1"/>
              <a:t>type_of_the_house</a:t>
            </a:r>
            <a:r>
              <a:rPr lang="en-US" dirty="0"/>
              <a:t>  with rent target variable we have conclude that </a:t>
            </a:r>
            <a:r>
              <a:rPr lang="en-US" b="1" dirty="0"/>
              <a:t>BHK2 [Beds Hall Kitchen] </a:t>
            </a:r>
            <a:r>
              <a:rPr lang="en-US" dirty="0"/>
              <a:t>having more rent price </a:t>
            </a:r>
          </a:p>
          <a:p>
            <a:r>
              <a:rPr lang="en-US" dirty="0"/>
              <a:t>Top 10 localities having more rent prices are :</a:t>
            </a:r>
          </a:p>
          <a:p>
            <a:pPr lvl="3"/>
            <a:r>
              <a:rPr lang="en-US" dirty="0"/>
              <a:t>Whitefield</a:t>
            </a:r>
          </a:p>
          <a:p>
            <a:pPr lvl="3"/>
            <a:r>
              <a:rPr lang="en-US" dirty="0"/>
              <a:t>HSR layout</a:t>
            </a:r>
          </a:p>
          <a:p>
            <a:pPr lvl="3"/>
            <a:r>
              <a:rPr lang="en-US" dirty="0" err="1"/>
              <a:t>Bellandur</a:t>
            </a:r>
            <a:endParaRPr lang="en-US" dirty="0"/>
          </a:p>
          <a:p>
            <a:pPr lvl="3"/>
            <a:r>
              <a:rPr lang="en-US" dirty="0"/>
              <a:t>Banashankari</a:t>
            </a:r>
          </a:p>
          <a:p>
            <a:pPr lvl="3"/>
            <a:r>
              <a:rPr lang="en-US" dirty="0"/>
              <a:t>Marathahalli</a:t>
            </a:r>
          </a:p>
          <a:p>
            <a:pPr lvl="3"/>
            <a:r>
              <a:rPr lang="en-US" dirty="0"/>
              <a:t>Mahadevapura</a:t>
            </a:r>
          </a:p>
          <a:p>
            <a:pPr lvl="3"/>
            <a:r>
              <a:rPr lang="en-US" dirty="0" err="1"/>
              <a:t>Kormangala</a:t>
            </a:r>
            <a:endParaRPr lang="en-US" dirty="0"/>
          </a:p>
          <a:p>
            <a:pPr lvl="3"/>
            <a:r>
              <a:rPr lang="en-US" dirty="0"/>
              <a:t>JP </a:t>
            </a:r>
            <a:r>
              <a:rPr lang="en-US" dirty="0" err="1"/>
              <a:t>nagar</a:t>
            </a:r>
            <a:endParaRPr lang="en-US" dirty="0"/>
          </a:p>
          <a:p>
            <a:pPr lvl="3"/>
            <a:r>
              <a:rPr lang="en-US" dirty="0"/>
              <a:t>BTM layout</a:t>
            </a:r>
          </a:p>
          <a:p>
            <a:pPr lvl="3"/>
            <a:r>
              <a:rPr lang="en-US" dirty="0"/>
              <a:t>Jayanagar</a:t>
            </a:r>
            <a:endParaRPr lang="en-IN" dirty="0"/>
          </a:p>
        </p:txBody>
      </p:sp>
    </p:spTree>
    <p:extLst>
      <p:ext uri="{BB962C8B-B14F-4D97-AF65-F5344CB8AC3E}">
        <p14:creationId xmlns:p14="http://schemas.microsoft.com/office/powerpoint/2010/main" val="313271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43AF-DADC-466D-BE5B-D8AA3BFA39EE}"/>
              </a:ext>
            </a:extLst>
          </p:cNvPr>
          <p:cNvSpPr>
            <a:spLocks noGrp="1"/>
          </p:cNvSpPr>
          <p:nvPr>
            <p:ph type="title"/>
          </p:nvPr>
        </p:nvSpPr>
        <p:spPr/>
        <p:txBody>
          <a:bodyPr/>
          <a:lstStyle/>
          <a:p>
            <a:r>
              <a:rPr lang="en-US" dirty="0"/>
              <a:t>EDA Continue…</a:t>
            </a:r>
            <a:endParaRPr lang="en-IN" dirty="0"/>
          </a:p>
        </p:txBody>
      </p:sp>
      <p:sp>
        <p:nvSpPr>
          <p:cNvPr id="3" name="Content Placeholder 2">
            <a:extLst>
              <a:ext uri="{FF2B5EF4-FFF2-40B4-BE49-F238E27FC236}">
                <a16:creationId xmlns:a16="http://schemas.microsoft.com/office/drawing/2014/main" id="{6BFA73B1-7EA0-4C4F-92B2-ECF4027158DD}"/>
              </a:ext>
            </a:extLst>
          </p:cNvPr>
          <p:cNvSpPr>
            <a:spLocks noGrp="1"/>
          </p:cNvSpPr>
          <p:nvPr>
            <p:ph idx="1"/>
          </p:nvPr>
        </p:nvSpPr>
        <p:spPr/>
        <p:txBody>
          <a:bodyPr>
            <a:normAutofit fontScale="70000" lnSpcReduction="20000"/>
          </a:bodyPr>
          <a:lstStyle/>
          <a:p>
            <a:r>
              <a:rPr lang="en-US" dirty="0"/>
              <a:t>On seeing activation date Jan-2018 having top 10 more rent price data</a:t>
            </a:r>
          </a:p>
          <a:p>
            <a:r>
              <a:rPr lang="en-US" dirty="0"/>
              <a:t>Compare </a:t>
            </a:r>
            <a:r>
              <a:rPr lang="en-US" dirty="0" err="1"/>
              <a:t>lease_data</a:t>
            </a:r>
            <a:r>
              <a:rPr lang="en-US" dirty="0"/>
              <a:t> with rent we are getting more price on </a:t>
            </a:r>
            <a:r>
              <a:rPr lang="en-US" b="1" dirty="0"/>
              <a:t>FAMILY </a:t>
            </a:r>
            <a:r>
              <a:rPr lang="en-US" dirty="0" err="1"/>
              <a:t>lease_type</a:t>
            </a:r>
            <a:endParaRPr lang="en-US" dirty="0"/>
          </a:p>
          <a:p>
            <a:r>
              <a:rPr lang="en-US" dirty="0"/>
              <a:t>Comparing with furnishing with rent </a:t>
            </a:r>
            <a:r>
              <a:rPr lang="en-US" dirty="0" err="1"/>
              <a:t>iam</a:t>
            </a:r>
            <a:r>
              <a:rPr lang="en-US" dirty="0"/>
              <a:t> getting </a:t>
            </a:r>
            <a:r>
              <a:rPr lang="en-US" b="1" dirty="0"/>
              <a:t>SEMI_FURNISHED </a:t>
            </a:r>
            <a:r>
              <a:rPr lang="en-US" dirty="0"/>
              <a:t>getting more rent price values</a:t>
            </a:r>
          </a:p>
          <a:p>
            <a:r>
              <a:rPr lang="en-US" dirty="0"/>
              <a:t>On comparing parking with rent price </a:t>
            </a:r>
            <a:r>
              <a:rPr lang="en-US" b="1" dirty="0"/>
              <a:t>BOTH [ two – wheel , Four-wheel ] </a:t>
            </a:r>
            <a:r>
              <a:rPr lang="en-US" dirty="0"/>
              <a:t>having more rent prices</a:t>
            </a:r>
          </a:p>
          <a:p>
            <a:r>
              <a:rPr lang="en-US" b="1" dirty="0"/>
              <a:t>On east facing having more rental prices comparing with rent price</a:t>
            </a:r>
          </a:p>
          <a:p>
            <a:r>
              <a:rPr lang="en-US" dirty="0"/>
              <a:t>CORP_BORE [ </a:t>
            </a:r>
            <a:r>
              <a:rPr lang="en-US" dirty="0" err="1"/>
              <a:t>corporatory</a:t>
            </a:r>
            <a:r>
              <a:rPr lang="en-US" dirty="0"/>
              <a:t> borewell ] having more rental prices in </a:t>
            </a:r>
            <a:r>
              <a:rPr lang="en-US" dirty="0" err="1"/>
              <a:t>water_supply</a:t>
            </a:r>
            <a:endParaRPr lang="en-US" dirty="0"/>
          </a:p>
          <a:p>
            <a:r>
              <a:rPr lang="en-US" dirty="0"/>
              <a:t>Comparing </a:t>
            </a:r>
            <a:r>
              <a:rPr lang="en-US" dirty="0" err="1"/>
              <a:t>building_type</a:t>
            </a:r>
            <a:r>
              <a:rPr lang="en-US" dirty="0"/>
              <a:t> with target price </a:t>
            </a:r>
            <a:r>
              <a:rPr lang="en-US" dirty="0" err="1"/>
              <a:t>iam</a:t>
            </a:r>
            <a:r>
              <a:rPr lang="en-US" dirty="0"/>
              <a:t> getting AP [Apartment] having more rental prices</a:t>
            </a:r>
          </a:p>
          <a:p>
            <a:r>
              <a:rPr lang="en-US" dirty="0"/>
              <a:t>On comparing with internet and security with target </a:t>
            </a:r>
            <a:r>
              <a:rPr lang="en-US" dirty="0" err="1"/>
              <a:t>iam</a:t>
            </a:r>
            <a:r>
              <a:rPr lang="en-US" dirty="0"/>
              <a:t> getting most of them are proving internet as well as security having more rental prices 	</a:t>
            </a:r>
          </a:p>
          <a:p>
            <a:r>
              <a:rPr lang="en-US" dirty="0"/>
              <a:t> </a:t>
            </a:r>
            <a:endParaRPr lang="en-IN" dirty="0"/>
          </a:p>
        </p:txBody>
      </p:sp>
    </p:spTree>
    <p:extLst>
      <p:ext uri="{BB962C8B-B14F-4D97-AF65-F5344CB8AC3E}">
        <p14:creationId xmlns:p14="http://schemas.microsoft.com/office/powerpoint/2010/main" val="2471858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183</TotalTime>
  <Words>593</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Rental property price prediction report</vt:lpstr>
      <vt:lpstr>Problem statement</vt:lpstr>
      <vt:lpstr>Tools used</vt:lpstr>
      <vt:lpstr>Approaches</vt:lpstr>
      <vt:lpstr>Continue…</vt:lpstr>
      <vt:lpstr>EDA INSIGHTS</vt:lpstr>
      <vt:lpstr>EDA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property price prediction report</dc:title>
  <dc:creator>GANESH</dc:creator>
  <cp:lastModifiedBy>GANESH</cp:lastModifiedBy>
  <cp:revision>1</cp:revision>
  <dcterms:created xsi:type="dcterms:W3CDTF">2024-02-09T01:09:04Z</dcterms:created>
  <dcterms:modified xsi:type="dcterms:W3CDTF">2024-02-09T04:12:49Z</dcterms:modified>
</cp:coreProperties>
</file>