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8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55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83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62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0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7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4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3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8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9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15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6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45DE70-0376-4EC6-80D2-119B2D4BB8F1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12449C-B3FC-4A61-A953-C7D38E48E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6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5A13-0C58-DFBB-705A-43DB1B821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analysis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604B-506D-6C9C-60AA-465DA4C96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selecting upcoming T20 players based on historical stats of the player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49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05C2-ABA7-BE69-5186-8784E6B8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4660-F29A-01E8-9CA7-011CD71D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data analysis project is </a:t>
            </a:r>
            <a:r>
              <a:rPr lang="en-US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fitness and performance of cricket players in preparation for an upcoming T20 game</a:t>
            </a:r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.The analysis will focus on understanding each player's current form and historical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1C85-548E-69DD-329F-4903F569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E9A1-E529-8258-B72C-2D1E63362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Data sources</a:t>
            </a:r>
            <a:r>
              <a:rPr lang="en-US" dirty="0"/>
              <a:t> : Public dataset</a:t>
            </a:r>
          </a:p>
          <a:p>
            <a:r>
              <a:rPr lang="en-US" b="1" u="sng" dirty="0"/>
              <a:t>Data visualization tool</a:t>
            </a:r>
            <a:r>
              <a:rPr lang="en-US" dirty="0"/>
              <a:t> : PowerBI</a:t>
            </a:r>
          </a:p>
          <a:p>
            <a:r>
              <a:rPr lang="en-US" b="1" u="sng" dirty="0"/>
              <a:t>Reporting tool</a:t>
            </a:r>
            <a:r>
              <a:rPr lang="en-US" dirty="0"/>
              <a:t> : Google </a:t>
            </a:r>
            <a:r>
              <a:rPr lang="en-US" dirty="0" err="1"/>
              <a:t>colab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32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E760-CAB4-60E5-1CB1-B773789F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E2C8-1933-DE9D-DEBD-CBE76C41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step we need to import the dataset </a:t>
            </a:r>
          </a:p>
          <a:p>
            <a:r>
              <a:rPr lang="en-US" dirty="0"/>
              <a:t>After we need convert raw data into data frame format</a:t>
            </a:r>
          </a:p>
          <a:p>
            <a:r>
              <a:rPr lang="en-US" dirty="0"/>
              <a:t>Preprocess the data to get ready for the analysis</a:t>
            </a:r>
          </a:p>
          <a:p>
            <a:r>
              <a:rPr lang="en-US" dirty="0"/>
              <a:t>Last step loading the data into PowerBI after that create visual cards for displaying player stats you can use any chart that you want that’s up to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88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802E-B176-A480-5CA4-AC578E6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Insights found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CA72CE-B4D0-9495-B69A-833DE79F5D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356615"/>
            <a:ext cx="10126490" cy="37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analysis these are the top 10 players are eligible for next T20 series based on the statistics of the player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kumimoji="0" lang="en-US" altLang="en-US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Lachlan Stackpole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left hand batsman , 52* high score , 35.66 average batting , 901 overall runs , age : 36 , wickets = 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Mohammad Aamir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Right-hand batsman , 133* high score , 36.61 average batting , 3405 overall runs , age: 37 , wickets =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Mohammad Amir khan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Right-hand bat , 54 high score , 18 average batting , 342 overall runs , age:22 , wickets = 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Alexander Graeme Cremer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Right-hand bat , 91* High score , 26.78 batting average , 1527 overall runs , age:37 , wickets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Ayub Awan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Right-hand batsman , 81 score , 23.97 batting average , 815 overall runs , age:36 , wickets = 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FD3E-E741-6321-8EFB-A7CE667D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Continue…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8C52F9-7858-2C04-84BC-381063A9E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633613"/>
            <a:ext cx="10108345" cy="3165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Amad butt 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stats: </a:t>
            </a: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Right-hand batsman , 77* score , 21.18 average_batting , 678 overall runs , age = 28, wickets = 18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Devon Cuthbert Thomas 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stats: </a:t>
            </a: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Right-hand-batsman,97* score , average_batting 33.60 , runs 1277 , age = 34 , wickets = 18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Duvindu Sachin Tillakaratne 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stats: </a:t>
            </a: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hand batsman , 46* score , average_batting 22.85 , runs = 480 , age = 27 , wickets = 53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Michael Owayne Frew 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stats: </a:t>
            </a: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Right-hand batsman , 95 score , average_batting 33.96 , 2547 runs , age = 26 , wickets = 6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Molly mae Penfold 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stats: </a:t>
            </a: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Right-hand batsman , 103 score , average_batting 38.68 ,933 runs , age=22 , wickets = 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1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459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Sports analysis report</vt:lpstr>
      <vt:lpstr>Problem Statement</vt:lpstr>
      <vt:lpstr>Tools used</vt:lpstr>
      <vt:lpstr>Approaches</vt:lpstr>
      <vt:lpstr>Insights found</vt:lpstr>
      <vt:lpstr>Continue…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analysis report</dc:title>
  <dc:creator>Ganesh machani</dc:creator>
  <cp:lastModifiedBy>Ganesh machani</cp:lastModifiedBy>
  <cp:revision>1</cp:revision>
  <dcterms:created xsi:type="dcterms:W3CDTF">2024-03-11T02:50:48Z</dcterms:created>
  <dcterms:modified xsi:type="dcterms:W3CDTF">2024-03-11T03:09:36Z</dcterms:modified>
</cp:coreProperties>
</file>