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59DF-563F-4C8A-92CC-5BE191A1B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Cardheko used car price prediction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102A7-C128-4242-BE32-EA42F5CA2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 Report contains eda and applied machine learning model to predict the price of used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25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2F72-78C8-4930-BA0C-E083F3B1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79B2-F7B6-4B5E-AD77-1D15334A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is project is to create a data science solution for predicting used car prices accurately by analyzing a diverse dataset including car model, no. of owners, age, mileage, fuel type, kilometers driven, features and location. The aim is to build a machine learning model that offers users to find current valuations for used cars.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6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60B-F9DC-4211-86DF-2DD1444C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7ADC-5EFA-48FC-95B7-B6926327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r>
              <a:rPr lang="en-US" dirty="0"/>
              <a:t>: Public dataset</a:t>
            </a:r>
          </a:p>
          <a:p>
            <a:r>
              <a:rPr lang="en-IN" b="1" dirty="0"/>
              <a:t>Data visualization tools</a:t>
            </a:r>
            <a:r>
              <a:rPr lang="en-IN" dirty="0"/>
              <a:t>: Pandas plotting, Matplotlib, Seaborn</a:t>
            </a:r>
          </a:p>
          <a:p>
            <a:r>
              <a:rPr lang="en-IN" b="1" dirty="0"/>
              <a:t>Reporting tools </a:t>
            </a:r>
            <a:r>
              <a:rPr lang="en-IN" dirty="0"/>
              <a:t>: Google colab</a:t>
            </a:r>
          </a:p>
        </p:txBody>
      </p:sp>
    </p:spTree>
    <p:extLst>
      <p:ext uri="{BB962C8B-B14F-4D97-AF65-F5344CB8AC3E}">
        <p14:creationId xmlns:p14="http://schemas.microsoft.com/office/powerpoint/2010/main" val="31155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A5C-8B16-42F2-97DE-BA5D75DF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E866-28CC-487C-BC44-614B051D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need to download the datasets of various cities data of cars details from </a:t>
            </a:r>
            <a:r>
              <a:rPr lang="en-US" dirty="0" err="1"/>
              <a:t>cardheko</a:t>
            </a:r>
            <a:r>
              <a:rPr lang="en-US" dirty="0"/>
              <a:t> site like </a:t>
            </a:r>
            <a:r>
              <a:rPr lang="en-US" b="1" dirty="0"/>
              <a:t>Jaipur , Kolkata , Hyderabad , </a:t>
            </a:r>
            <a:r>
              <a:rPr lang="en-US" b="1" dirty="0" err="1"/>
              <a:t>delhi</a:t>
            </a:r>
            <a:r>
              <a:rPr lang="en-US" b="1" dirty="0"/>
              <a:t> , </a:t>
            </a:r>
            <a:r>
              <a:rPr lang="en-US" b="1" dirty="0" err="1"/>
              <a:t>banglore</a:t>
            </a:r>
            <a:r>
              <a:rPr lang="en-US" b="1" dirty="0"/>
              <a:t> , Chennai </a:t>
            </a:r>
          </a:p>
          <a:p>
            <a:r>
              <a:rPr lang="en-US" dirty="0"/>
              <a:t>we need concatenate all datasets into one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The dataset is not in proper order of tabular format so that’s why I have taken each column having JSON type string we need extract some important details from that like </a:t>
            </a:r>
            <a:r>
              <a:rPr lang="en-US" b="1" dirty="0" err="1"/>
              <a:t>fuel_type</a:t>
            </a:r>
            <a:r>
              <a:rPr lang="en-US" b="1" dirty="0"/>
              <a:t> , </a:t>
            </a:r>
            <a:r>
              <a:rPr lang="en-US" b="1" dirty="0" err="1"/>
              <a:t>car_type</a:t>
            </a:r>
            <a:r>
              <a:rPr lang="en-US" b="1" dirty="0"/>
              <a:t> , </a:t>
            </a:r>
            <a:r>
              <a:rPr lang="en-US" b="1" dirty="0" err="1"/>
              <a:t>milege</a:t>
            </a:r>
            <a:r>
              <a:rPr lang="en-US" b="1" dirty="0"/>
              <a:t> , </a:t>
            </a:r>
            <a:r>
              <a:rPr lang="en-US" b="1" dirty="0" err="1"/>
              <a:t>register_year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After extracting data from JSON format strings in the column we need to preprocess the data imputing null values with appropriate methods</a:t>
            </a:r>
          </a:p>
          <a:p>
            <a:r>
              <a:rPr lang="en-US" dirty="0"/>
              <a:t>I used IQR to find which rows or columns treated as outliers</a:t>
            </a:r>
          </a:p>
          <a:p>
            <a:r>
              <a:rPr lang="en-US" dirty="0"/>
              <a:t>After that I find skewness of numerical values and applied transformations to reduce skewness from numerical column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17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72D-736D-4BC6-8DA8-1B617101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18DC-1C8F-4BC4-A080-22D9A4EC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then I have applied EDA part to check how categorical variable are varies based on target price column</a:t>
            </a:r>
          </a:p>
          <a:p>
            <a:r>
              <a:rPr lang="en-US" dirty="0"/>
              <a:t>After that I go with finding correlation of categorical variable with target variable for that I have used </a:t>
            </a:r>
            <a:r>
              <a:rPr lang="en-US" b="1" dirty="0"/>
              <a:t>spearman’s correlation coefficient </a:t>
            </a:r>
            <a:r>
              <a:rPr lang="en-US" dirty="0"/>
              <a:t>and for numerical values I used </a:t>
            </a:r>
            <a:r>
              <a:rPr lang="en-US" b="1" dirty="0" err="1"/>
              <a:t>pearson’s</a:t>
            </a:r>
            <a:r>
              <a:rPr lang="en-US" b="1" dirty="0"/>
              <a:t> correlation </a:t>
            </a:r>
            <a:r>
              <a:rPr lang="en-US" dirty="0"/>
              <a:t>on finding correlation I conclude that linear models are not working to apply on my dataset so that’s why we need to use </a:t>
            </a:r>
            <a:r>
              <a:rPr lang="en-US" b="1" dirty="0"/>
              <a:t>tree based models</a:t>
            </a:r>
          </a:p>
          <a:p>
            <a:r>
              <a:rPr lang="en-US" dirty="0"/>
              <a:t>That’s why I have used </a:t>
            </a:r>
            <a:r>
              <a:rPr lang="en-US" b="1" dirty="0" err="1"/>
              <a:t>RandomForestRegressor</a:t>
            </a:r>
            <a:r>
              <a:rPr lang="en-US" dirty="0"/>
              <a:t> to train my model</a:t>
            </a:r>
          </a:p>
        </p:txBody>
      </p:sp>
    </p:spTree>
    <p:extLst>
      <p:ext uri="{BB962C8B-B14F-4D97-AF65-F5344CB8AC3E}">
        <p14:creationId xmlns:p14="http://schemas.microsoft.com/office/powerpoint/2010/main" val="195902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880-88DC-4C48-9D51-A0B9E297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FFD5-982F-4856-8419-BD30711E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checking </a:t>
            </a:r>
            <a:r>
              <a:rPr lang="en-US" dirty="0" err="1"/>
              <a:t>fuel_type</a:t>
            </a:r>
            <a:r>
              <a:rPr lang="en-US" dirty="0"/>
              <a:t> there are so many prices of </a:t>
            </a:r>
            <a:r>
              <a:rPr lang="en-US" b="1" dirty="0"/>
              <a:t>Petrol</a:t>
            </a:r>
            <a:r>
              <a:rPr lang="en-US" dirty="0"/>
              <a:t> cars are very high</a:t>
            </a:r>
          </a:p>
          <a:p>
            <a:r>
              <a:rPr lang="en-US" dirty="0"/>
              <a:t>On checking </a:t>
            </a:r>
            <a:r>
              <a:rPr lang="en-US" dirty="0" err="1"/>
              <a:t>body_type</a:t>
            </a:r>
            <a:r>
              <a:rPr lang="en-US" dirty="0"/>
              <a:t> </a:t>
            </a:r>
            <a:r>
              <a:rPr lang="en-US" b="1" dirty="0"/>
              <a:t>SUV</a:t>
            </a:r>
            <a:r>
              <a:rPr lang="en-US" dirty="0"/>
              <a:t> has high prices on cars</a:t>
            </a:r>
          </a:p>
          <a:p>
            <a:r>
              <a:rPr lang="en-US" dirty="0" err="1"/>
              <a:t>Original_equipment_manufacture</a:t>
            </a:r>
            <a:r>
              <a:rPr lang="en-US" dirty="0"/>
              <a:t> gives </a:t>
            </a:r>
            <a:r>
              <a:rPr lang="en-US" b="1" dirty="0"/>
              <a:t>Maruti </a:t>
            </a:r>
            <a:r>
              <a:rPr lang="en-US" dirty="0"/>
              <a:t>company equipment has high car prices</a:t>
            </a:r>
          </a:p>
          <a:p>
            <a:r>
              <a:rPr lang="en-US" dirty="0"/>
              <a:t>Most of the prices are high in </a:t>
            </a:r>
            <a:r>
              <a:rPr lang="en-US" dirty="0" err="1"/>
              <a:t>car_type</a:t>
            </a:r>
            <a:r>
              <a:rPr lang="en-US" dirty="0"/>
              <a:t> </a:t>
            </a:r>
            <a:r>
              <a:rPr lang="en-US" b="1" dirty="0"/>
              <a:t>Automatic </a:t>
            </a:r>
            <a:r>
              <a:rPr lang="en-US" dirty="0"/>
              <a:t>has more prices of car</a:t>
            </a:r>
            <a:endParaRPr lang="en-IN" dirty="0"/>
          </a:p>
          <a:p>
            <a:r>
              <a:rPr lang="en-US" dirty="0"/>
              <a:t>M</a:t>
            </a:r>
            <a:r>
              <a:rPr lang="en-IN" dirty="0" err="1"/>
              <a:t>ost</a:t>
            </a:r>
            <a:r>
              <a:rPr lang="en-IN" dirty="0"/>
              <a:t> of the sellers having </a:t>
            </a:r>
            <a:r>
              <a:rPr lang="en-IN" dirty="0" err="1"/>
              <a:t>self_owner</a:t>
            </a:r>
            <a:r>
              <a:rPr lang="en-IN" dirty="0"/>
              <a:t> [1</a:t>
            </a:r>
            <a:r>
              <a:rPr lang="en-IN" baseline="30000" dirty="0"/>
              <a:t>st</a:t>
            </a:r>
            <a:r>
              <a:rPr lang="en-IN" dirty="0"/>
              <a:t> owner] means current owner having rights and high price as well</a:t>
            </a:r>
          </a:p>
          <a:p>
            <a:r>
              <a:rPr lang="en-US" dirty="0"/>
              <a:t>1</a:t>
            </a:r>
            <a:r>
              <a:rPr lang="en-IN" dirty="0"/>
              <a:t>8.9 km/h cars are having high prices and highest 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626F-FD19-459B-89B0-23898105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6F8E-18F6-4EB2-B53E-690E11A6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seeing correlation values I go with tree based models </a:t>
            </a:r>
            <a:r>
              <a:rPr lang="en-US" b="1" dirty="0" err="1"/>
              <a:t>RandomForestRegressor</a:t>
            </a:r>
            <a:endParaRPr lang="en-US" b="1" dirty="0"/>
          </a:p>
          <a:p>
            <a:r>
              <a:rPr lang="en-US" dirty="0"/>
              <a:t>Initially I have tried with </a:t>
            </a:r>
            <a:r>
              <a:rPr lang="en-US" dirty="0" err="1"/>
              <a:t>DecisionTreeRegressor</a:t>
            </a:r>
            <a:r>
              <a:rPr lang="en-US" dirty="0"/>
              <a:t> with 5 features </a:t>
            </a:r>
            <a:r>
              <a:rPr lang="en-US" dirty="0" err="1"/>
              <a:t>iam</a:t>
            </a:r>
            <a:r>
              <a:rPr lang="en-US" dirty="0"/>
              <a:t> getting only 68% r2_score</a:t>
            </a:r>
          </a:p>
          <a:p>
            <a:r>
              <a:rPr lang="en-US" dirty="0"/>
              <a:t>But after adding more features I got increase in r2_score of 84%</a:t>
            </a:r>
          </a:p>
          <a:p>
            <a:r>
              <a:rPr lang="en-US" dirty="0"/>
              <a:t>Instead of </a:t>
            </a:r>
            <a:r>
              <a:rPr lang="en-US" dirty="0" err="1"/>
              <a:t>DecisionTreeRegressor</a:t>
            </a:r>
            <a:r>
              <a:rPr lang="en-US" dirty="0"/>
              <a:t> I go with </a:t>
            </a:r>
            <a:r>
              <a:rPr lang="en-US" dirty="0" err="1"/>
              <a:t>RandomForestRegressor</a:t>
            </a:r>
            <a:r>
              <a:rPr lang="en-US" dirty="0"/>
              <a:t> because of boosting r2_score but we need to take care of model overfitting.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113E-8DE5-45C8-9187-A825000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3409-C7E9-4E79-9CC8-60CDC0ED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RandomForestRegressor</a:t>
            </a:r>
            <a:r>
              <a:rPr lang="en-US" dirty="0"/>
              <a:t> Gives 98% of training accuracy and 91% </a:t>
            </a:r>
            <a:r>
              <a:rPr lang="en-US" dirty="0" err="1"/>
              <a:t>test_accuracy</a:t>
            </a:r>
            <a:r>
              <a:rPr lang="en-US" dirty="0"/>
              <a:t> which is best </a:t>
            </a:r>
            <a:r>
              <a:rPr lang="en-US" dirty="0" err="1"/>
              <a:t>performace</a:t>
            </a:r>
            <a:r>
              <a:rPr lang="en-US" dirty="0"/>
              <a:t> to predict using car price prediction</a:t>
            </a:r>
          </a:p>
          <a:p>
            <a:r>
              <a:rPr lang="en-US" dirty="0"/>
              <a:t>But on increasing the performance further using Hyper-parameter tuning </a:t>
            </a:r>
            <a:r>
              <a:rPr lang="en-US" dirty="0" err="1"/>
              <a:t>iam</a:t>
            </a:r>
            <a:r>
              <a:rPr lang="en-US" dirty="0"/>
              <a:t> getting less train and test accuracy it happens due to </a:t>
            </a:r>
            <a:r>
              <a:rPr lang="en-US" b="1" dirty="0"/>
              <a:t>Overfitting </a:t>
            </a:r>
            <a:r>
              <a:rPr lang="en-US" dirty="0"/>
              <a:t>or increasing folds 10 – 20 we will get better than before….</a:t>
            </a:r>
          </a:p>
          <a:p>
            <a:r>
              <a:rPr lang="en-US" dirty="0"/>
              <a:t>but Overall performance of model is best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59817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</TotalTime>
  <Words>564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Cardheko used car price prediction report</vt:lpstr>
      <vt:lpstr>Problem statement</vt:lpstr>
      <vt:lpstr>Tools used</vt:lpstr>
      <vt:lpstr>approaches</vt:lpstr>
      <vt:lpstr>Continues……</vt:lpstr>
      <vt:lpstr>Eda insights</vt:lpstr>
      <vt:lpstr>Model selection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Cardheko used car price prediction report</dc:title>
  <dc:creator>GANESH</dc:creator>
  <cp:lastModifiedBy>GANESH</cp:lastModifiedBy>
  <cp:revision>1</cp:revision>
  <dcterms:created xsi:type="dcterms:W3CDTF">2024-02-08T03:43:53Z</dcterms:created>
  <dcterms:modified xsi:type="dcterms:W3CDTF">2024-02-08T04:46:49Z</dcterms:modified>
</cp:coreProperties>
</file>