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9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C2A5B-2941-0985-CD6C-1B4C9778D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2A461C-A0B5-1AB0-E48B-9A34C0DE6B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89DD-724F-4EE8-89A9-E553581EF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506A2-7370-EB9F-C7CF-041E8A9BB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AA1C-BD3D-F31F-E0CD-59CC9F783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80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471C-AC20-884E-AF77-BD560BAD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8FD676-9E71-BD29-81BA-76326312CD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55106-9C7D-57D5-C153-75202B368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9389D1-5776-EAA5-8466-119036EC8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E08E2-2D24-5034-B089-E5940B776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8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B9687F-2DB0-5F1F-DF90-6FE594FC9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D972D-97F6-BA42-90D2-4B5927928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4C8E9-F787-5E36-57FD-CD2DB2D77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49BB6-DE88-B1C3-04C1-41F3A4304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BBF00-81D6-C8EE-C423-C052E2F6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25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E2E12-E49B-D638-942E-A4FEE91E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B9A62-8080-2173-4408-00DF2E586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5E674-0D7A-099D-AC38-26BD9E192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AEE66-80DA-60F1-802F-312132A1F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8ED2-8C04-BE92-7711-8DC959F01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51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0EF79-E9CC-89B3-260E-92AB87A43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CD7E0-93CF-2FCD-8B9B-5FBCB036B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D057D-6836-F3C8-C2F0-816851BF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C4B0FF-2322-7CCF-4DA2-EE7A9C6E9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C3E7CD-E469-5B90-7F87-995649FAD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253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14B73-BC21-90C0-0710-46DD93A25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090E4-7DA6-12B8-92C3-2D32C82FFF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4F3BB-9E72-348F-F056-2EA36177A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1E428-9525-F15C-A21D-037A00DFC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BB6B9-3385-817B-6BC6-CEAF5E7A8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8B79D-D262-695C-B458-D9B5B6B6D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365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E75AA-CDC4-3542-6561-2ECCD8752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6C1F2-0B9C-4586-A721-8CA85B581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3D907-EDAE-4976-09E2-C664B40BE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AB62A3-3842-8F22-768C-622E113605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3F34B-F79E-6BAD-A613-6A34A6D170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3A410B-D4F9-D9EF-D5C3-86FAFAD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D0C4F4-A348-93CC-2B36-8B16E2ACB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3909B-B3FF-69D3-DE56-335EAA971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3648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212F8-5D7E-BA6D-F53F-D5F87C05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4D8727-C015-88C5-6E90-7268B7F76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31ADEB-935A-0080-764D-070265276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787F06-5BD8-511A-CB6A-50C6C80F1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3504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9B1C39-0DEF-2B29-4B6B-E9BBEB28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344628-67CE-2341-485E-A3A68EF0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D95DA8-EDD4-1B60-39A7-A890A767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915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3AF71-B1C9-16A7-9FB6-B7E1F43A3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9F69F-E4F6-8E72-C2D3-6503B26DE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F9949-0A59-F8BA-49FF-957FB47534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4325C-FECD-FAD5-6984-63267D9EF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6ED4D-5B05-D827-7960-A0255ED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9D0D5-1156-4D24-51DC-EFFC3ACA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7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5E8C-E60F-1318-DCFF-696EA11AA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C620F3-4919-F9B3-06CC-3249F64C4C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C5B1F8-FE4A-0DB1-8AAE-E57F85B7D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B5428-1FFF-E529-A3A9-8E3D373E8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16EE54-8EB0-3FF0-ADEB-DEF7DD52D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ADA02-B2D0-CB9A-B5DD-BE5F4CCCD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338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67A34-4F31-D4D9-7125-5669E0F6E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622D00-C0AA-3F7F-A7D8-40FDCED926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B1AC81-2DDC-755E-E02C-16F86D1DA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BD57C-4F19-4AEE-98C9-275355575E65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CB2B27-8C4E-0A84-1B6C-2DE83ECCC2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699C0-8749-D0AA-6F5F-303D20992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BD1D6-277E-49C3-B825-0B18ACB2AF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0245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BD428639-A04A-D3AB-EB10-48203DFAE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41" y="1"/>
            <a:ext cx="6335009" cy="39525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245C735-EB4F-6271-DCB2-7A43BE3DA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150" y="0"/>
            <a:ext cx="6239746" cy="527992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9148692-3303-1CF3-7D8C-109132BD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500" y="3952569"/>
            <a:ext cx="5029902" cy="49632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98336C-DEE7-71A9-A495-9A17AB4C7BD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49" y="5350710"/>
            <a:ext cx="6096851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900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gawde</dc:creator>
  <cp:lastModifiedBy>ganesh gawde</cp:lastModifiedBy>
  <cp:revision>1</cp:revision>
  <dcterms:created xsi:type="dcterms:W3CDTF">2025-08-06T15:30:00Z</dcterms:created>
  <dcterms:modified xsi:type="dcterms:W3CDTF">2025-08-06T15:35:21Z</dcterms:modified>
</cp:coreProperties>
</file>