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716FA-DCC0-46E5-9687-03622542413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388584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7151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1299628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3758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100635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716FA-DCC0-46E5-9687-03622542413B}"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916765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C716FA-DCC0-46E5-9687-03622542413B}"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87633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716FA-DCC0-46E5-9687-03622542413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2826054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716FA-DCC0-46E5-9687-03622542413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217800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716FA-DCC0-46E5-9687-03622542413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231688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716FA-DCC0-46E5-9687-03622542413B}"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40649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162429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716FA-DCC0-46E5-9687-03622542413B}"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345997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716FA-DCC0-46E5-9687-03622542413B}"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376148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716FA-DCC0-46E5-9687-03622542413B}"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61085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314214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C716FA-DCC0-46E5-9687-03622542413B}"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527CB2-A096-4F88-862E-9F270465D001}" type="slidenum">
              <a:rPr lang="en-IN" smtClean="0"/>
              <a:t>‹#›</a:t>
            </a:fld>
            <a:endParaRPr lang="en-IN"/>
          </a:p>
        </p:txBody>
      </p:sp>
    </p:spTree>
    <p:extLst>
      <p:ext uri="{BB962C8B-B14F-4D97-AF65-F5344CB8AC3E}">
        <p14:creationId xmlns:p14="http://schemas.microsoft.com/office/powerpoint/2010/main" val="101140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716FA-DCC0-46E5-9687-03622542413B}" type="datetimeFigureOut">
              <a:rPr lang="en-IN" smtClean="0"/>
              <a:t>22-06-2024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9527CB2-A096-4F88-862E-9F270465D001}" type="slidenum">
              <a:rPr lang="en-IN" smtClean="0"/>
              <a:t>‹#›</a:t>
            </a:fld>
            <a:endParaRPr lang="en-IN"/>
          </a:p>
        </p:txBody>
      </p:sp>
    </p:spTree>
    <p:extLst>
      <p:ext uri="{BB962C8B-B14F-4D97-AF65-F5344CB8AC3E}">
        <p14:creationId xmlns:p14="http://schemas.microsoft.com/office/powerpoint/2010/main" val="2582758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ivasaiganeshtadi@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anesh99122/IBM-skills-build-cyber-security-internship/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D7F7A-9811-1741-BE52-19E9715F9C70}"/>
              </a:ext>
            </a:extLst>
          </p:cNvPr>
          <p:cNvSpPr>
            <a:spLocks noGrp="1"/>
          </p:cNvSpPr>
          <p:nvPr>
            <p:ph idx="1"/>
          </p:nvPr>
        </p:nvSpPr>
        <p:spPr>
          <a:xfrm>
            <a:off x="913796" y="989046"/>
            <a:ext cx="8136898" cy="4338734"/>
          </a:xfrm>
        </p:spPr>
        <p:txBody>
          <a:bodyPr/>
          <a:lstStyle/>
          <a:p>
            <a:r>
              <a:rPr lang="en-US" dirty="0"/>
              <a:t>Name :                           Siva Sai Ganesh Tadi</a:t>
            </a:r>
          </a:p>
          <a:p>
            <a:r>
              <a:rPr lang="en-US" dirty="0">
                <a:latin typeface="Times New Roman" panose="02020603050405020304" pitchFamily="18" charset="0"/>
                <a:cs typeface="Times New Roman" panose="02020603050405020304" pitchFamily="18" charset="0"/>
              </a:rPr>
              <a:t>SkillsBuild Email id :     </a:t>
            </a:r>
            <a:r>
              <a:rPr lang="en-US" dirty="0">
                <a:latin typeface="Times New Roman" panose="02020603050405020304" pitchFamily="18" charset="0"/>
                <a:cs typeface="Times New Roman" panose="02020603050405020304" pitchFamily="18" charset="0"/>
                <a:hlinkClick r:id="rId2"/>
              </a:rPr>
              <a:t>sivasaiganeshtadi@gmail.com</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College Name :              Bonam Venkata Chalamayya Engineering College</a:t>
            </a:r>
          </a:p>
          <a:p>
            <a:r>
              <a:rPr lang="en-IN" dirty="0">
                <a:latin typeface="Times New Roman" panose="02020603050405020304" pitchFamily="18" charset="0"/>
                <a:cs typeface="Times New Roman" panose="02020603050405020304" pitchFamily="18" charset="0"/>
              </a:rPr>
              <a:t>College State :                Andhra Pradesh</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40FC61B-DBC0-1E8A-78CA-0B2EC3D97852}"/>
              </a:ext>
            </a:extLst>
          </p:cNvPr>
          <p:cNvPicPr>
            <a:picLocks noChangeAspect="1"/>
          </p:cNvPicPr>
          <p:nvPr/>
        </p:nvPicPr>
        <p:blipFill rotWithShape="1">
          <a:blip r:embed="rId3">
            <a:extLst>
              <a:ext uri="{28A0092B-C50C-407E-A947-70E740481C1C}">
                <a14:useLocalDpi xmlns:a14="http://schemas.microsoft.com/office/drawing/2010/main" val="0"/>
              </a:ext>
            </a:extLst>
          </a:blip>
          <a:srcRect t="4626" b="21632"/>
          <a:stretch/>
        </p:blipFill>
        <p:spPr>
          <a:xfrm>
            <a:off x="9246636" y="289251"/>
            <a:ext cx="1871563" cy="2117366"/>
          </a:xfrm>
          <a:prstGeom prst="rect">
            <a:avLst/>
          </a:prstGeom>
        </p:spPr>
      </p:pic>
    </p:spTree>
    <p:extLst>
      <p:ext uri="{BB962C8B-B14F-4D97-AF65-F5344CB8AC3E}">
        <p14:creationId xmlns:p14="http://schemas.microsoft.com/office/powerpoint/2010/main" val="369250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4DE9-ED17-0C2C-45B2-B42C1C202CAD}"/>
              </a:ext>
            </a:extLst>
          </p:cNvPr>
          <p:cNvSpPr>
            <a:spLocks noGrp="1"/>
          </p:cNvSpPr>
          <p:nvPr>
            <p:ph type="title"/>
          </p:nvPr>
        </p:nvSpPr>
        <p:spPr>
          <a:xfrm>
            <a:off x="913796" y="256675"/>
            <a:ext cx="3128816" cy="810126"/>
          </a:xfrm>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A6557B9E-854C-04F0-5C2C-94DC125A840A}"/>
              </a:ext>
            </a:extLst>
          </p:cNvPr>
          <p:cNvSpPr>
            <a:spLocks noGrp="1"/>
          </p:cNvSpPr>
          <p:nvPr>
            <p:ph idx="1"/>
          </p:nvPr>
        </p:nvSpPr>
        <p:spPr>
          <a:xfrm>
            <a:off x="913794" y="1066801"/>
            <a:ext cx="10973405" cy="5534524"/>
          </a:xfrm>
        </p:spPr>
        <p:txBody>
          <a:bodyPr>
            <a:normAutofit lnSpcReduction="10000"/>
          </a:bodyPr>
          <a:lstStyle/>
          <a:p>
            <a:r>
              <a:rPr lang="en-US" dirty="0"/>
              <a:t>Team can add wireframes</a:t>
            </a:r>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a:t>
            </a:r>
            <a:r>
              <a:rPr lang="en-US" dirty="0" err="1"/>
              <a:t>key_log.json</a:t>
            </a:r>
            <a:r>
              <a:rPr lang="en-US" dirty="0"/>
              <a:t>`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a:p>
            <a:endParaRPr lang="en-IN" dirty="0"/>
          </a:p>
        </p:txBody>
      </p:sp>
    </p:spTree>
    <p:extLst>
      <p:ext uri="{BB962C8B-B14F-4D97-AF65-F5344CB8AC3E}">
        <p14:creationId xmlns:p14="http://schemas.microsoft.com/office/powerpoint/2010/main" val="191253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B704-D240-0485-04FE-31717B05C58E}"/>
              </a:ext>
            </a:extLst>
          </p:cNvPr>
          <p:cNvSpPr>
            <a:spLocks noGrp="1"/>
          </p:cNvSpPr>
          <p:nvPr>
            <p:ph type="title"/>
          </p:nvPr>
        </p:nvSpPr>
        <p:spPr>
          <a:xfrm>
            <a:off x="913795" y="609601"/>
            <a:ext cx="3305279" cy="946484"/>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A7190261-9C42-12CC-159B-340824044ADF}"/>
              </a:ext>
            </a:extLst>
          </p:cNvPr>
          <p:cNvSpPr>
            <a:spLocks noGrp="1"/>
          </p:cNvSpPr>
          <p:nvPr>
            <p:ph idx="1"/>
          </p:nvPr>
        </p:nvSpPr>
        <p:spPr>
          <a:xfrm>
            <a:off x="913795" y="1556085"/>
            <a:ext cx="10353762" cy="5053262"/>
          </a:xfrm>
        </p:spPr>
        <p:txBody>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extLst>
      <p:ext uri="{BB962C8B-B14F-4D97-AF65-F5344CB8AC3E}">
        <p14:creationId xmlns:p14="http://schemas.microsoft.com/office/powerpoint/2010/main" val="63396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F2E8-E7FC-886A-1285-2315F748A85A}"/>
              </a:ext>
            </a:extLst>
          </p:cNvPr>
          <p:cNvSpPr>
            <a:spLocks noGrp="1"/>
          </p:cNvSpPr>
          <p:nvPr>
            <p:ph type="title"/>
          </p:nvPr>
        </p:nvSpPr>
        <p:spPr/>
        <p:txBody>
          <a:bodyPr/>
          <a:lstStyle/>
          <a:p>
            <a:r>
              <a:rPr lang="en-US" dirty="0"/>
              <a:t>My project link</a:t>
            </a:r>
            <a:endParaRPr lang="en-IN" dirty="0"/>
          </a:p>
        </p:txBody>
      </p:sp>
      <p:sp>
        <p:nvSpPr>
          <p:cNvPr id="3" name="Content Placeholder 2">
            <a:extLst>
              <a:ext uri="{FF2B5EF4-FFF2-40B4-BE49-F238E27FC236}">
                <a16:creationId xmlns:a16="http://schemas.microsoft.com/office/drawing/2014/main" id="{42D27793-2AF0-4E92-D0E8-C275E915619B}"/>
              </a:ext>
            </a:extLst>
          </p:cNvPr>
          <p:cNvSpPr>
            <a:spLocks noGrp="1"/>
          </p:cNvSpPr>
          <p:nvPr>
            <p:ph idx="1"/>
          </p:nvPr>
        </p:nvSpPr>
        <p:spPr/>
        <p:txBody>
          <a:bodyPr/>
          <a:lstStyle/>
          <a:p>
            <a:r>
              <a:rPr lang="en-US" dirty="0">
                <a:hlinkClick r:id="rId2"/>
              </a:rPr>
              <a:t>Github link</a:t>
            </a:r>
            <a:endParaRPr lang="en-IN" dirty="0"/>
          </a:p>
        </p:txBody>
      </p:sp>
    </p:spTree>
    <p:extLst>
      <p:ext uri="{BB962C8B-B14F-4D97-AF65-F5344CB8AC3E}">
        <p14:creationId xmlns:p14="http://schemas.microsoft.com/office/powerpoint/2010/main" val="26812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8453-1FFB-667E-F3BE-BF39E63DF7C4}"/>
              </a:ext>
            </a:extLst>
          </p:cNvPr>
          <p:cNvSpPr>
            <a:spLocks noGrp="1"/>
          </p:cNvSpPr>
          <p:nvPr>
            <p:ph type="title"/>
          </p:nvPr>
        </p:nvSpPr>
        <p:spPr>
          <a:xfrm>
            <a:off x="913796" y="98324"/>
            <a:ext cx="8200708" cy="1091379"/>
          </a:xfrm>
        </p:spPr>
        <p:txBody>
          <a:bodyPr/>
          <a:lstStyle/>
          <a:p>
            <a:r>
              <a:rPr lang="en-US" dirty="0"/>
              <a:t>Key logger and security</a:t>
            </a:r>
            <a:endParaRPr lang="en-IN" dirty="0"/>
          </a:p>
        </p:txBody>
      </p:sp>
      <p:pic>
        <p:nvPicPr>
          <p:cNvPr id="4" name="Picture 3">
            <a:extLst>
              <a:ext uri="{FF2B5EF4-FFF2-40B4-BE49-F238E27FC236}">
                <a16:creationId xmlns:a16="http://schemas.microsoft.com/office/drawing/2014/main" id="{CDA3D829-91C5-3DA1-B288-FCC90F774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425677"/>
            <a:ext cx="10353761" cy="5069119"/>
          </a:xfrm>
          <a:prstGeom prst="rect">
            <a:avLst/>
          </a:prstGeom>
        </p:spPr>
      </p:pic>
    </p:spTree>
    <p:extLst>
      <p:ext uri="{BB962C8B-B14F-4D97-AF65-F5344CB8AC3E}">
        <p14:creationId xmlns:p14="http://schemas.microsoft.com/office/powerpoint/2010/main" val="3830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70EC-F4B8-4CE2-2A35-A77B23F033FE}"/>
              </a:ext>
            </a:extLst>
          </p:cNvPr>
          <p:cNvSpPr>
            <a:spLocks noGrp="1"/>
          </p:cNvSpPr>
          <p:nvPr>
            <p:ph type="title"/>
          </p:nvPr>
        </p:nvSpPr>
        <p:spPr>
          <a:xfrm>
            <a:off x="913796" y="128338"/>
            <a:ext cx="3577994" cy="1106904"/>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1C5E33F-EFD6-3263-1C12-973932BEB880}"/>
              </a:ext>
            </a:extLst>
          </p:cNvPr>
          <p:cNvSpPr>
            <a:spLocks noGrp="1"/>
          </p:cNvSpPr>
          <p:nvPr>
            <p:ph idx="1"/>
          </p:nvPr>
        </p:nvSpPr>
        <p:spPr>
          <a:xfrm>
            <a:off x="913795" y="1235242"/>
            <a:ext cx="10353762" cy="4555958"/>
          </a:xfrm>
        </p:spPr>
        <p:txBody>
          <a:bodyPr>
            <a:normAutofit/>
          </a:bodyPr>
          <a:lstStyle/>
          <a:p>
            <a:r>
              <a:rPr lang="en-US" sz="2800" dirty="0"/>
              <a:t>The agenda of this project is to create a basic keylogger application with a graphical user interface (GUI) using Tkinter and Pynput libraries. And also </a:t>
            </a:r>
            <a:r>
              <a:rPr lang="en-US" sz="2800" dirty="0">
                <a:cs typeface="Times New Roman" panose="02020603050405020304" pitchFamily="18" charset="0"/>
              </a:rPr>
              <a:t>to investigate the functioning and risks of keyloggers, enhance methods for detecting and preventing these threats.</a:t>
            </a:r>
            <a:r>
              <a:rPr lang="en-US" sz="2800" dirty="0"/>
              <a:t> This project serves as a practical example of integrating different Python libraries to build a functional application that can be used for monitoring and recording keyboard activities.</a:t>
            </a:r>
          </a:p>
        </p:txBody>
      </p:sp>
    </p:spTree>
    <p:extLst>
      <p:ext uri="{BB962C8B-B14F-4D97-AF65-F5344CB8AC3E}">
        <p14:creationId xmlns:p14="http://schemas.microsoft.com/office/powerpoint/2010/main" val="268116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F15E-7D1D-56A2-94D4-7458630CD40D}"/>
              </a:ext>
            </a:extLst>
          </p:cNvPr>
          <p:cNvSpPr>
            <a:spLocks noGrp="1"/>
          </p:cNvSpPr>
          <p:nvPr>
            <p:ph type="title"/>
          </p:nvPr>
        </p:nvSpPr>
        <p:spPr>
          <a:xfrm>
            <a:off x="913795" y="288759"/>
            <a:ext cx="10353761" cy="591051"/>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06A0412-AC0C-3858-CC79-4A82EB30C581}"/>
              </a:ext>
            </a:extLst>
          </p:cNvPr>
          <p:cNvSpPr>
            <a:spLocks noGrp="1"/>
          </p:cNvSpPr>
          <p:nvPr>
            <p:ph idx="1"/>
          </p:nvPr>
        </p:nvSpPr>
        <p:spPr>
          <a:xfrm>
            <a:off x="304801" y="879811"/>
            <a:ext cx="8277726" cy="5689430"/>
          </a:xfrm>
        </p:spPr>
        <p:txBody>
          <a:bodyPr>
            <a:normAutofit/>
          </a:bodyPr>
          <a:lstStyle/>
          <a:p>
            <a:r>
              <a:rPr lang="en-US" b="1" dirty="0"/>
              <a:t>Need for simplified keystroke Logging: </a:t>
            </a:r>
            <a:r>
              <a:rPr lang="en-US" dirty="0"/>
              <a:t>There is a requirement for an easy-to-use application that can record keyboard activities accurately in real time, addressing the complexity and cost issues associated with traditional keylogging software</a:t>
            </a:r>
          </a:p>
          <a:p>
            <a:r>
              <a:rPr lang="en-US" b="1" dirty="0"/>
              <a:t>User-Friendly Interface: </a:t>
            </a:r>
            <a:r>
              <a:rPr lang="en-US" dirty="0"/>
              <a:t>the application must include a straight forward graphical user interface(GUI) to allow users to start and stop the keyboard process effortlessly, making it accessible even for those with limited technical expertise.</a:t>
            </a:r>
          </a:p>
          <a:p>
            <a:r>
              <a:rPr lang="en-US" b="1" dirty="0"/>
              <a:t>Ethical and Educational Focus: </a:t>
            </a:r>
            <a:r>
              <a:rPr lang="en-US" dirty="0"/>
              <a:t>the keylogger should serve as an educational tool demonstrating event handling and GUI integration in </a:t>
            </a:r>
            <a:r>
              <a:rPr lang="en-US" dirty="0" err="1"/>
              <a:t>Python,with</a:t>
            </a:r>
            <a:r>
              <a:rPr lang="en-US" dirty="0"/>
              <a:t> an emphasis on promoting ethical use and compliance with legal standards</a:t>
            </a:r>
            <a:endParaRPr lang="en-IN" b="1" dirty="0"/>
          </a:p>
        </p:txBody>
      </p:sp>
      <p:grpSp>
        <p:nvGrpSpPr>
          <p:cNvPr id="4" name="object 2">
            <a:extLst>
              <a:ext uri="{FF2B5EF4-FFF2-40B4-BE49-F238E27FC236}">
                <a16:creationId xmlns:a16="http://schemas.microsoft.com/office/drawing/2014/main" id="{59696095-AF0F-687D-1229-58477039D9B5}"/>
              </a:ext>
            </a:extLst>
          </p:cNvPr>
          <p:cNvGrpSpPr/>
          <p:nvPr/>
        </p:nvGrpSpPr>
        <p:grpSpPr>
          <a:xfrm>
            <a:off x="8873791" y="1892467"/>
            <a:ext cx="3173830" cy="3257550"/>
            <a:chOff x="7991475" y="2933700"/>
            <a:chExt cx="2762250" cy="3257550"/>
          </a:xfrm>
        </p:grpSpPr>
        <p:sp>
          <p:nvSpPr>
            <p:cNvPr id="5" name="object 3">
              <a:extLst>
                <a:ext uri="{FF2B5EF4-FFF2-40B4-BE49-F238E27FC236}">
                  <a16:creationId xmlns:a16="http://schemas.microsoft.com/office/drawing/2014/main" id="{5C9E8BB3-CF76-A15C-315C-FC2BAEC6CC7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6E600162-D4DC-947A-AE1B-3DC12D71C4D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1C1C54DC-DE96-0A26-6685-7AAF5BC42ED9}"/>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1676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2CE4-F69F-5EB8-1EE5-D335C0ADEF46}"/>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8866FA4E-937F-A444-D2DF-FB40D1DCB652}"/>
              </a:ext>
            </a:extLst>
          </p:cNvPr>
          <p:cNvSpPr>
            <a:spLocks noGrp="1"/>
          </p:cNvSpPr>
          <p:nvPr>
            <p:ph idx="1"/>
          </p:nvPr>
        </p:nvSpPr>
        <p:spPr>
          <a:xfrm>
            <a:off x="913795" y="1716505"/>
            <a:ext cx="6561826" cy="4652211"/>
          </a:xfrm>
        </p:spPr>
        <p:txBody>
          <a:bodyPr>
            <a:norm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grpSp>
        <p:nvGrpSpPr>
          <p:cNvPr id="4" name="object 2">
            <a:extLst>
              <a:ext uri="{FF2B5EF4-FFF2-40B4-BE49-F238E27FC236}">
                <a16:creationId xmlns:a16="http://schemas.microsoft.com/office/drawing/2014/main" id="{675B77DA-E210-CB2E-E807-EB4FC0EB7C84}"/>
              </a:ext>
            </a:extLst>
          </p:cNvPr>
          <p:cNvGrpSpPr/>
          <p:nvPr/>
        </p:nvGrpSpPr>
        <p:grpSpPr>
          <a:xfrm>
            <a:off x="8181474" y="2096064"/>
            <a:ext cx="3577390" cy="3887641"/>
            <a:chOff x="8658225" y="2647950"/>
            <a:chExt cx="3533775" cy="3810000"/>
          </a:xfrm>
        </p:grpSpPr>
        <p:sp>
          <p:nvSpPr>
            <p:cNvPr id="5" name="object 3">
              <a:extLst>
                <a:ext uri="{FF2B5EF4-FFF2-40B4-BE49-F238E27FC236}">
                  <a16:creationId xmlns:a16="http://schemas.microsoft.com/office/drawing/2014/main" id="{25E09CA6-4766-14F4-F444-2F49735A6E8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E8CEB5D1-C196-11AE-9079-1A04CFE968A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61DE4078-9E76-79AA-A7F4-B566FFB01027}"/>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64012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C067-98BF-6CA6-4471-B5BF09F10FFB}"/>
              </a:ext>
            </a:extLst>
          </p:cNvPr>
          <p:cNvSpPr>
            <a:spLocks noGrp="1"/>
          </p:cNvSpPr>
          <p:nvPr>
            <p:ph type="title"/>
          </p:nvPr>
        </p:nvSpPr>
        <p:spPr/>
        <p:txBody>
          <a:bodyPr/>
          <a:lstStyle/>
          <a:p>
            <a:r>
              <a:rPr lang="en-US" dirty="0"/>
              <a:t>Working of keylogger project</a:t>
            </a:r>
            <a:endParaRPr lang="en-IN" dirty="0"/>
          </a:p>
        </p:txBody>
      </p:sp>
      <p:sp>
        <p:nvSpPr>
          <p:cNvPr id="3" name="Content Placeholder 2">
            <a:extLst>
              <a:ext uri="{FF2B5EF4-FFF2-40B4-BE49-F238E27FC236}">
                <a16:creationId xmlns:a16="http://schemas.microsoft.com/office/drawing/2014/main" id="{68AEDC3F-0248-C044-5A19-54FACA7CF0C9}"/>
              </a:ext>
            </a:extLst>
          </p:cNvPr>
          <p:cNvSpPr>
            <a:spLocks noGrp="1"/>
          </p:cNvSpPr>
          <p:nvPr>
            <p:ph idx="1"/>
          </p:nvPr>
        </p:nvSpPr>
        <p:spPr/>
        <p:txBody>
          <a:bodyPr>
            <a:normAutofit fontScale="92500"/>
          </a:bodyPr>
          <a:lstStyle/>
          <a:p>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a:t>
            </a:r>
            <a:r>
              <a:rPr kumimoji="0" lang="en-US" altLang="en-US" sz="2000" b="0" i="0" u="none" strike="noStrike" cap="none" normalizeH="0" baseline="0" dirty="0" err="1">
                <a:ln>
                  <a:noFill/>
                </a:ln>
                <a:solidFill>
                  <a:schemeClr val="tx1"/>
                </a:solidFill>
                <a:effectLst/>
              </a:rPr>
              <a:t>key_log.json</a:t>
            </a:r>
            <a:r>
              <a:rPr kumimoji="0" lang="en-US" altLang="en-US" sz="2000" b="0" i="0" u="none" strike="noStrike" cap="none" normalizeH="0" baseline="0" dirty="0">
                <a:ln>
                  <a:noFill/>
                </a:ln>
                <a:solidFill>
                  <a:schemeClr val="tx1"/>
                </a:solidFill>
                <a:effectLst/>
              </a:rPr>
              <a:t>)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a:t>
            </a:r>
            <a:endParaRPr lang="en-IN" dirty="0"/>
          </a:p>
        </p:txBody>
      </p:sp>
    </p:spTree>
    <p:extLst>
      <p:ext uri="{BB962C8B-B14F-4D97-AF65-F5344CB8AC3E}">
        <p14:creationId xmlns:p14="http://schemas.microsoft.com/office/powerpoint/2010/main" val="178360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BD95-E13B-DA92-4485-E068C2CDAF5B}"/>
              </a:ext>
            </a:extLst>
          </p:cNvPr>
          <p:cNvSpPr>
            <a:spLocks noGrp="1"/>
          </p:cNvSpPr>
          <p:nvPr>
            <p:ph type="title"/>
          </p:nvPr>
        </p:nvSpPr>
        <p:spPr>
          <a:xfrm>
            <a:off x="913795" y="272716"/>
            <a:ext cx="10353761" cy="818147"/>
          </a:xfrm>
        </p:spPr>
        <p:txBody>
          <a:bodyPr/>
          <a:lstStyle/>
          <a:p>
            <a:r>
              <a:rPr lang="en-US" dirty="0"/>
              <a:t>Who are the end users?</a:t>
            </a:r>
            <a:endParaRPr lang="en-IN" dirty="0"/>
          </a:p>
        </p:txBody>
      </p:sp>
      <p:sp>
        <p:nvSpPr>
          <p:cNvPr id="4" name="Content Placeholder 3">
            <a:extLst>
              <a:ext uri="{FF2B5EF4-FFF2-40B4-BE49-F238E27FC236}">
                <a16:creationId xmlns:a16="http://schemas.microsoft.com/office/drawing/2014/main" id="{3A36F375-31BE-AD38-B399-F7A5D81E4175}"/>
              </a:ext>
            </a:extLst>
          </p:cNvPr>
          <p:cNvSpPr txBox="1">
            <a:spLocks noGrp="1"/>
          </p:cNvSpPr>
          <p:nvPr>
            <p:ph idx="1"/>
          </p:nvPr>
        </p:nvSpPr>
        <p:spPr>
          <a:xfrm>
            <a:off x="1058779" y="1427747"/>
            <a:ext cx="10353675" cy="3695700"/>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extLst>
      <p:ext uri="{BB962C8B-B14F-4D97-AF65-F5344CB8AC3E}">
        <p14:creationId xmlns:p14="http://schemas.microsoft.com/office/powerpoint/2010/main" val="413095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282F-7382-A152-A5BB-FDBB6863E779}"/>
              </a:ext>
            </a:extLst>
          </p:cNvPr>
          <p:cNvSpPr>
            <a:spLocks noGrp="1"/>
          </p:cNvSpPr>
          <p:nvPr>
            <p:ph type="title"/>
          </p:nvPr>
        </p:nvSpPr>
        <p:spPr>
          <a:xfrm>
            <a:off x="657726" y="320843"/>
            <a:ext cx="11389895" cy="914400"/>
          </a:xfrm>
        </p:spPr>
        <p:txBody>
          <a:bodyPr>
            <a:normAutofit/>
          </a:bodyPr>
          <a:lstStyle/>
          <a:p>
            <a:r>
              <a:rPr lang="en-US" sz="2800" dirty="0"/>
              <a:t>Your solution and its value proposition</a:t>
            </a:r>
            <a:endParaRPr lang="en-IN" sz="2800" dirty="0"/>
          </a:p>
        </p:txBody>
      </p:sp>
      <p:sp>
        <p:nvSpPr>
          <p:cNvPr id="3" name="Content Placeholder 2">
            <a:extLst>
              <a:ext uri="{FF2B5EF4-FFF2-40B4-BE49-F238E27FC236}">
                <a16:creationId xmlns:a16="http://schemas.microsoft.com/office/drawing/2014/main" id="{EF22FF5D-D69A-A1D7-78E9-381208BCFC76}"/>
              </a:ext>
            </a:extLst>
          </p:cNvPr>
          <p:cNvSpPr>
            <a:spLocks noGrp="1"/>
          </p:cNvSpPr>
          <p:nvPr>
            <p:ph idx="1"/>
          </p:nvPr>
        </p:nvSpPr>
        <p:spPr>
          <a:xfrm>
            <a:off x="3433012" y="1235243"/>
            <a:ext cx="7834546" cy="5037220"/>
          </a:xfrm>
        </p:spPr>
        <p:txBody>
          <a:bodyPr>
            <a:normAutofit fontScale="77500" lnSpcReduction="20000"/>
          </a:bodyPr>
          <a:lstStyle/>
          <a:p>
            <a:r>
              <a:rPr lang="en-US" sz="28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8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a:p>
            <a:endParaRPr lang="en-IN" dirty="0"/>
          </a:p>
        </p:txBody>
      </p:sp>
      <p:pic>
        <p:nvPicPr>
          <p:cNvPr id="4" name="object 2">
            <a:extLst>
              <a:ext uri="{FF2B5EF4-FFF2-40B4-BE49-F238E27FC236}">
                <a16:creationId xmlns:a16="http://schemas.microsoft.com/office/drawing/2014/main" id="{E50A1AFC-3AC6-8416-CB85-53F6B72B9AC6}"/>
              </a:ext>
            </a:extLst>
          </p:cNvPr>
          <p:cNvPicPr/>
          <p:nvPr/>
        </p:nvPicPr>
        <p:blipFill>
          <a:blip r:embed="rId2" cstate="print"/>
          <a:stretch>
            <a:fillRect/>
          </a:stretch>
        </p:blipFill>
        <p:spPr>
          <a:xfrm>
            <a:off x="-1" y="1476375"/>
            <a:ext cx="3310673" cy="3248025"/>
          </a:xfrm>
          <a:prstGeom prst="rect">
            <a:avLst/>
          </a:prstGeom>
        </p:spPr>
      </p:pic>
    </p:spTree>
    <p:extLst>
      <p:ext uri="{BB962C8B-B14F-4D97-AF65-F5344CB8AC3E}">
        <p14:creationId xmlns:p14="http://schemas.microsoft.com/office/powerpoint/2010/main" val="352468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BC9-4CA9-2DD0-FA12-39315D78F228}"/>
              </a:ext>
            </a:extLst>
          </p:cNvPr>
          <p:cNvSpPr>
            <a:spLocks noGrp="1"/>
          </p:cNvSpPr>
          <p:nvPr>
            <p:ph type="title"/>
          </p:nvPr>
        </p:nvSpPr>
        <p:spPr>
          <a:xfrm>
            <a:off x="913795" y="208548"/>
            <a:ext cx="10353761" cy="1074820"/>
          </a:xfrm>
        </p:spPr>
        <p:txBody>
          <a:bodyPr/>
          <a:lstStyle/>
          <a:p>
            <a:r>
              <a:rPr lang="en-US" dirty="0"/>
              <a:t>The wow in your solution</a:t>
            </a:r>
            <a:endParaRPr lang="en-IN" dirty="0"/>
          </a:p>
        </p:txBody>
      </p:sp>
      <p:sp>
        <p:nvSpPr>
          <p:cNvPr id="3" name="Content Placeholder 2">
            <a:extLst>
              <a:ext uri="{FF2B5EF4-FFF2-40B4-BE49-F238E27FC236}">
                <a16:creationId xmlns:a16="http://schemas.microsoft.com/office/drawing/2014/main" id="{53515A39-CB1A-994A-402A-06164B162E2A}"/>
              </a:ext>
            </a:extLst>
          </p:cNvPr>
          <p:cNvSpPr>
            <a:spLocks noGrp="1"/>
          </p:cNvSpPr>
          <p:nvPr>
            <p:ph idx="1"/>
          </p:nvPr>
        </p:nvSpPr>
        <p:spPr>
          <a:xfrm>
            <a:off x="2466974" y="1411705"/>
            <a:ext cx="9099383" cy="4836695"/>
          </a:xfrm>
        </p:spPr>
        <p:txBody>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a:p>
            <a:endParaRPr lang="en-IN" dirty="0"/>
          </a:p>
        </p:txBody>
      </p:sp>
      <p:pic>
        <p:nvPicPr>
          <p:cNvPr id="4" name="object 6">
            <a:extLst>
              <a:ext uri="{FF2B5EF4-FFF2-40B4-BE49-F238E27FC236}">
                <a16:creationId xmlns:a16="http://schemas.microsoft.com/office/drawing/2014/main" id="{60035B45-1A37-EA38-DD4C-C2A33FF8FC43}"/>
              </a:ext>
            </a:extLst>
          </p:cNvPr>
          <p:cNvPicPr/>
          <p:nvPr/>
        </p:nvPicPr>
        <p:blipFill>
          <a:blip r:embed="rId2" cstate="print"/>
          <a:stretch>
            <a:fillRect/>
          </a:stretch>
        </p:blipFill>
        <p:spPr>
          <a:xfrm>
            <a:off x="0" y="3429000"/>
            <a:ext cx="2466975" cy="3419475"/>
          </a:xfrm>
          <a:prstGeom prst="rect">
            <a:avLst/>
          </a:prstGeom>
        </p:spPr>
      </p:pic>
    </p:spTree>
    <p:extLst>
      <p:ext uri="{BB962C8B-B14F-4D97-AF65-F5344CB8AC3E}">
        <p14:creationId xmlns:p14="http://schemas.microsoft.com/office/powerpoint/2010/main" val="37112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31</TotalTime>
  <Words>1036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Rockwell</vt:lpstr>
      <vt:lpstr>Times New Roman</vt:lpstr>
      <vt:lpstr>Wingdings</vt:lpstr>
      <vt:lpstr>Damask</vt:lpstr>
      <vt:lpstr>PowerPoint Presentation</vt:lpstr>
      <vt:lpstr>Key logger and security</vt:lpstr>
      <vt:lpstr>agenda</vt:lpstr>
      <vt:lpstr>Problem statement</vt:lpstr>
      <vt:lpstr>Project overview</vt:lpstr>
      <vt:lpstr>Working of keylogger project</vt:lpstr>
      <vt:lpstr>Who are the end users?</vt:lpstr>
      <vt:lpstr>Your solution and its value proposition</vt:lpstr>
      <vt:lpstr>The wow in your solution</vt:lpstr>
      <vt:lpstr>modelling</vt:lpstr>
      <vt:lpstr>results</vt:lpstr>
      <vt:lpstr>My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Sai Ganesh Tadi</dc:creator>
  <cp:lastModifiedBy>Siva Sai Ganesh Tadi</cp:lastModifiedBy>
  <cp:revision>2</cp:revision>
  <dcterms:created xsi:type="dcterms:W3CDTF">2024-06-22T05:20:44Z</dcterms:created>
  <dcterms:modified xsi:type="dcterms:W3CDTF">2024-06-22T05:52:15Z</dcterms:modified>
</cp:coreProperties>
</file>