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AFD-DB11-05AD-37C5-28E7B3FD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E7C7-30D6-721F-E010-77F0ECE6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7C0A-541C-7847-C95A-5D965723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98FF6-5230-3DF8-F31B-78924D0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6951-922C-54D0-5FC1-97E7E4C7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5271-12D6-0A94-4253-4A42893A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0C6A6-B985-A56D-C9C7-35D3D4CC7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4E75-126E-FB4B-7DC5-4B82C81A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5FDF-3CBE-4ECD-D4A9-9FB59C2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B793-BFA5-2C7C-52C9-1147E15C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3C1C1-7180-0D32-05B1-CEE1FB5BE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373A6-8D4F-D89F-3190-8F2C9F6F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6719-90F1-8146-04FD-5BD660DF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D341-B6CE-D7B0-BA45-9113D433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FCA2-B636-487F-A4F5-BA7593A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5B5F-7653-AE83-23C7-2CEA7CC3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2E70-C4CA-7BA8-251F-09CFAF3B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3557-C0EC-6E1C-3FBD-8A121755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FC28-4448-2B81-31A5-ACE6A558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F34F-22E9-508F-32B3-EB8B4145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8F33-CB4A-567A-AEF9-1C3A7391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2A9D-6C98-696B-1758-DF7CB406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151A-60B9-01E2-551B-B46CFEF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172D-280A-6E31-A69B-BFA7D87C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63F6-7F28-90FE-DD15-2A0E018C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4F97-DBE9-9559-FE31-C10DFA46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A8CB-94F6-3866-119C-5F2CCB0A8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DD1A1-A1FF-08F2-7FBD-77B5DD56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4FC5-26F1-ABCF-01D0-9BF536B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24B8-596E-76CC-59DB-AFE4C3A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B32F-F487-8F05-688B-90C4BC08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F28E-2D41-34C2-409F-2D8F0ACD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0816-7AD8-CD79-D150-0C0474E7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9213-DDCF-1F8F-5929-CBDC41E4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D61F4-1304-4B7F-3734-5BB9BB3E3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88EA-4C6D-7360-7403-8C073F87B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1C13F-1003-AC29-526C-73C6403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86093-186D-D134-83F4-99BCE462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E68C8-5363-2C04-929E-F03C8B04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CC70-92B0-5BE9-A5DA-1D0FF683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55F4-1AD9-1C8E-E2E4-35A696FF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6AA88-B01E-20D4-20CB-27AD0362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4A7D3-8B9E-C5EA-32E0-0B4F995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0C4F0-1561-F2BF-5CE7-DB77935C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CC29D-8BB1-112E-1B56-A3C24D75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3A833-E52B-9098-4CD4-653DF434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A3C4-62AB-8108-94B8-2BC26F5D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5763-F54D-8E81-68CE-D5FBAD3C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83A31-4D38-13DD-A766-9E4E70D4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C341-99C8-7C9D-1E8E-510B7E75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698D-5705-93D3-238C-C063DF2F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0EF0F-B0B4-6438-463B-A5977044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BDDC-A596-20A4-A3C7-65E7D864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3BF03-17A6-E80B-C6FB-D858BB2E4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3CD2-4395-176C-7823-8DB16A7D3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A770-A8EC-09DD-13DF-519A6C9B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9B42-B23A-B3C8-4569-221FED1B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43FE-3A84-4B30-B6C6-1BC7876B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0F49-E73C-B71B-4144-9F4B2FF2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886D-2E7A-7C7A-4A2E-4CC60F84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B3BB-68D0-4F4E-5526-E89F70ED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0DEC-24AD-4562-BA4C-10D88D2A7A3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35BB-58D6-B898-09D5-A927DABF5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8E31-62CD-C562-FBF9-0AC11B54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47B7-942B-40BF-8CDA-DDCD2037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DA094A-6565-7686-5A8E-C596625C97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5521325"/>
            <a:ext cx="12192000" cy="164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PRESENTED BY                                                                                           SUPERVISOR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A.GANESH                                                                                   </a:t>
            </a:r>
            <a:r>
              <a:rPr lang="en-US" altLang="en-US" sz="2400" b="1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Mr.V.KUMARARAJA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M.E., (PhD),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8115U23EC026                                                                                                   AP/CSE.</a:t>
            </a:r>
          </a:p>
          <a:p>
            <a:pPr marL="0" indent="0" algn="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0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0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0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2FB69-2470-E33C-55F6-737060EA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-306388"/>
            <a:ext cx="3543300" cy="351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F78A5-DAB4-D19D-EA30-F58C82DE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9370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A6E06-D706-0F26-199A-720FA131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1592263"/>
            <a:ext cx="8437563" cy="187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FF0066"/>
                </a:solidFill>
                <a:cs typeface="Arial" panose="020B0604020202020204" pitchFamily="34" charset="0"/>
              </a:rPr>
              <a:t>K.RAMAKRISHNAN COLLEGE OF ENGINEERING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FF0066"/>
                </a:solidFill>
                <a:cs typeface="Arial" panose="020B0604020202020204" pitchFamily="34" charset="0"/>
              </a:rPr>
              <a:t>(AUTONOMOUS), TRICHY</a:t>
            </a:r>
            <a:br>
              <a:rPr lang="en-US" altLang="en-US" sz="2000" b="1" dirty="0">
                <a:solidFill>
                  <a:srgbClr val="FF0066"/>
                </a:solidFill>
                <a:cs typeface="Arial" panose="020B0604020202020204" pitchFamily="34" charset="0"/>
              </a:rPr>
            </a:br>
            <a:endParaRPr lang="en-US" altLang="en-US" sz="2000" b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600" b="1" dirty="0">
                <a:cs typeface="Arial" panose="020B0604020202020204" pitchFamily="34" charset="0"/>
              </a:rPr>
              <a:t>HOTEL MANAGEMENT SYTEM</a:t>
            </a:r>
            <a:r>
              <a:rPr lang="en-US" altLang="en-US" sz="36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554E1E-B0EF-A242-0B72-8CA3D10A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737" y="32543"/>
            <a:ext cx="1779588" cy="17795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2848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49EB-61A6-E106-421F-31D46CB1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lang="en-US" dirty="0"/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2B6FB89D-E024-FBBD-3B39-CD9A4969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7331" y="1767254"/>
            <a:ext cx="10515600" cy="35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9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98E-8A08-CA53-0217-0DB0F6E1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lang="en-US" dirty="0"/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B8EBF992-F733-F8FB-BFA6-17F681D03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29862"/>
            <a:ext cx="10714891" cy="46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2BFF-F094-8DA8-F3C7-70D8098D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lang="en-US" dirty="0"/>
          </a:p>
        </p:txBody>
      </p:sp>
      <p:pic>
        <p:nvPicPr>
          <p:cNvPr id="4" name="image7.jpeg">
            <a:extLst>
              <a:ext uri="{FF2B5EF4-FFF2-40B4-BE49-F238E27FC236}">
                <a16:creationId xmlns:a16="http://schemas.microsoft.com/office/drawing/2014/main" id="{887BB6E6-4022-4F79-40B8-184BE1F77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1976" y="1777123"/>
            <a:ext cx="4094018" cy="4026310"/>
          </a:xfrm>
          <a:prstGeom prst="rect">
            <a:avLst/>
          </a:prstGeom>
        </p:spPr>
      </p:pic>
      <p:pic>
        <p:nvPicPr>
          <p:cNvPr id="5" name="image8.jpeg">
            <a:extLst>
              <a:ext uri="{FF2B5EF4-FFF2-40B4-BE49-F238E27FC236}">
                <a16:creationId xmlns:a16="http://schemas.microsoft.com/office/drawing/2014/main" id="{33EC1BB8-606F-2F26-874D-C8C5E1650C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9317" y="1777123"/>
            <a:ext cx="3777698" cy="39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5FEB00-B2A8-0429-0F00-D38B0085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lang="en-US" dirty="0"/>
          </a:p>
        </p:txBody>
      </p:sp>
      <p:pic>
        <p:nvPicPr>
          <p:cNvPr id="7" name="image9.jpeg">
            <a:extLst>
              <a:ext uri="{FF2B5EF4-FFF2-40B4-BE49-F238E27FC236}">
                <a16:creationId xmlns:a16="http://schemas.microsoft.com/office/drawing/2014/main" id="{C1A91AD5-B5E8-EF45-4839-4D19153A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8169" y="1825625"/>
            <a:ext cx="9258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1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4574-08BB-136B-97C9-A67A0BB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5A64-6F0A-4B40-03EF-883376A3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762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hotel management system simplifies key tasks like assigning staff, booking rooms, managing check-ins and check-outs, and creating bills. By organizing these processes, it helps hotel staff work more efficiently and improves the customer experience. This system is a strong starting point that can be easily expanded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8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F239-D7C8-EA40-AD04-E2B6AA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31" y="2901462"/>
            <a:ext cx="3675184" cy="949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705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8A0F09-EA00-3C97-77E1-8E15D19DB5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20875" y="2103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DCE70E4-11E2-7BF5-D5D1-ACAEA91A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08125"/>
            <a:ext cx="10520363" cy="49434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Java Concept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	List of programming concepts used for respective 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Modules Used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	List of Modules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6. </a:t>
            </a:r>
            <a:r>
              <a:rPr lang="en-US" b="1" dirty="0"/>
              <a:t>Architecture of the proposed system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b="1" dirty="0"/>
              <a:t>7. Merits and Demerits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b="1" dirty="0"/>
              <a:t>    Comparison with other Programming concepts for the same 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b="1" dirty="0"/>
              <a:t>8. Program Execution and Output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b="1" dirty="0"/>
              <a:t>9. Queries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6019D-8F6B-D490-430B-92239362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5001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6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9919-FBCE-C42C-F28C-8972BD2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D5D0-8BBE-59D4-92F9-2EA0436D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This Hotel Management System is a simple Java program that helps manage hotel operations. It has a menu-driven interface that allows users to assign staff for housekeeping, collect guest information, book rooms, handle check-in and check-out dates, and create bills. Guests can choose between AC and non-AC rooms, check if a room is available, and get their check-in and check-out dates automatically. The system also calculates the total bill, including room and food charges. This program makes hotel management easier and provides a smooth experience for both staff and guests.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2108-EB58-B14A-06F0-F6A903A1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3EBB-A796-645E-CB55-D436784D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Methods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ct val="76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defined inside the Main class, with different functionalities implemented as static methods.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ct val="76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methods are marked as static, meaning they can be called directly using the class name or from within the main method without creating an object of the class.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ct val="76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if-else statements are used for decision-making, such as assigning staff or checking room availability.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ct val="76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while(true) loop is used to keep the program running until the user chooses to exit.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API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52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for handling dates, particularly for calculating check-in and check-out dates.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814C-E095-8868-A7F4-82927BE8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097BF-0346-AE6E-CBE7-3D1175FC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62" y="1690688"/>
            <a:ext cx="10621107" cy="46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240D-0C67-F3D3-B6E0-8C035118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 -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EA4C-EDE7-F418-1C56-6FE1B545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Main Module: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Acts as the central hub, connecting all other modules.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. Staff Management: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Handles staff-related tasks like managing staff and assigning housekeeping.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User Information: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Collects and stores user details.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Room Reservation: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Manages room availability checks and reservations.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Check-In/Check-Out: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Handles guest check-in and check-out processes.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Billing: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Generates bills and calculates total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6F6D-FCA5-80CF-5796-861CD45C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855E-B491-AC66-F089-FA6CB79A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128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Management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ts val="2128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ts val="2128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Reservation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SzPts val="2128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3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73AC-5C1C-3590-69BF-7BD5AB7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6CDF-132A-5178-EB42-77D84FE0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Staff Management: 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Assigns staff for room services and Displays available staff and assigns one based on the user’s choice.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User Information: 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Collects user details. and Gathers information like name, age, AADHAR, and PAN for record-keeping.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Room Reservation: 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Handles room bookings. And Lets users pick AC or non-AC rooms and checks if rooms are available.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4. Check-In and Check-Out: 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Manages stay dates. And Calculates check-in        and            check-out dates based on how long the user stays.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5. Billing: 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Generates the bill. And Calculates total costs for the room and food, based on the user's stay.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137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55B9-8E4C-5040-7EB8-01ECFB16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33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7432-4347-87E3-B602-4D42FB9DE13C}"/>
              </a:ext>
            </a:extLst>
          </p:cNvPr>
          <p:cNvSpPr>
            <a:spLocks noGrp="1"/>
          </p:cNvSpPr>
          <p:nvPr/>
        </p:nvSpPr>
        <p:spPr>
          <a:xfrm>
            <a:off x="1827334" y="2396040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0">
              <a:buNone/>
            </a:pPr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A644F6C3-793D-DEA1-7DA8-E069C058F9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1972" y="1450731"/>
            <a:ext cx="7886700" cy="45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0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Java Programming  - Concepts Used</vt:lpstr>
      <vt:lpstr>PROPOSED ARCHITECTURE</vt:lpstr>
      <vt:lpstr>Proposed Architecture - Description</vt:lpstr>
      <vt:lpstr>List of Modules</vt:lpstr>
      <vt:lpstr>Module Description</vt:lpstr>
      <vt:lpstr>Results and Discussion</vt:lpstr>
      <vt:lpstr>Results and Discussion (Cont..)</vt:lpstr>
      <vt:lpstr>Results and Discussion (Cont..)</vt:lpstr>
      <vt:lpstr>Results and Discussion (Cont..)</vt:lpstr>
      <vt:lpstr>Results and Discussion (Cont..)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borjiya aalsan t</dc:creator>
  <cp:lastModifiedBy>borjiya aalsan t</cp:lastModifiedBy>
  <cp:revision>1</cp:revision>
  <dcterms:created xsi:type="dcterms:W3CDTF">2024-12-06T06:36:52Z</dcterms:created>
  <dcterms:modified xsi:type="dcterms:W3CDTF">2024-12-06T06:37:15Z</dcterms:modified>
</cp:coreProperties>
</file>