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5" r:id="rId1"/>
  </p:sldMasterIdLst>
  <p:sldIdLst>
    <p:sldId id="264" r:id="rId2"/>
    <p:sldId id="265" r:id="rId3"/>
    <p:sldId id="266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62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2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4414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3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033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31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91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582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5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014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29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509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5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507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03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0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4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  <p:sldLayoutId id="2147484029" r:id="rId14"/>
    <p:sldLayoutId id="2147484030" r:id="rId15"/>
    <p:sldLayoutId id="21474840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996F10C-4B20-4BF9-87A4-3C43AC644B38}"/>
              </a:ext>
            </a:extLst>
          </p:cNvPr>
          <p:cNvSpPr/>
          <p:nvPr/>
        </p:nvSpPr>
        <p:spPr>
          <a:xfrm>
            <a:off x="1008668" y="2219716"/>
            <a:ext cx="907801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SAVE FARMER</a:t>
            </a:r>
            <a:br>
              <a:rPr lang="en-US" sz="5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(Mobile application)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53D6BB-5452-4745-A180-126646FCD0CA}"/>
              </a:ext>
            </a:extLst>
          </p:cNvPr>
          <p:cNvSpPr/>
          <p:nvPr/>
        </p:nvSpPr>
        <p:spPr>
          <a:xfrm>
            <a:off x="1527142" y="3859979"/>
            <a:ext cx="87952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Helps to alleviate sufferings of the farmers by clearing their long standing loans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CAB771-4FB9-4675-B702-06516E84E1F5}"/>
              </a:ext>
            </a:extLst>
          </p:cNvPr>
          <p:cNvSpPr/>
          <p:nvPr/>
        </p:nvSpPr>
        <p:spPr>
          <a:xfrm>
            <a:off x="6909847" y="5913493"/>
            <a:ext cx="57974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Ganesh Athmagnanam</a:t>
            </a:r>
            <a:b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(Software developer by profession, philanthropist by passion ;))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D34171-961D-44C4-AB68-4CEECF447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707"/>
            <a:ext cx="1360466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2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CDCF-92BD-48A1-8D04-7F53B587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848" y="226244"/>
            <a:ext cx="7709153" cy="13103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Farmers are real saviors of the world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8AB58-3C3F-42C8-992C-59ADD6810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Once in our life we need a doctor, a lawyer, a policeman and a preacher, but every day, three times a day, we need a farmer.</a:t>
            </a:r>
          </a:p>
          <a:p>
            <a:pPr lvl="1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Farmers are best environmentalists around, because of their connection to the land, farmers do more to protect and preserve our environment than anyone else.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ECDEB-7239-4439-B05E-F838C8C79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707"/>
            <a:ext cx="1360466" cy="1300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586D6-92FF-43B1-88AA-7FEF5C0C7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21170"/>
            <a:ext cx="2865120" cy="2436829"/>
          </a:xfrm>
          <a:prstGeom prst="rect">
            <a:avLst/>
          </a:prstGeom>
        </p:spPr>
      </p:pic>
      <p:pic>
        <p:nvPicPr>
          <p:cNvPr id="1026" name="Picture 2" descr="Image result for  farmers">
            <a:extLst>
              <a:ext uri="{FF2B5EF4-FFF2-40B4-BE49-F238E27FC236}">
                <a16:creationId xmlns:a16="http://schemas.microsoft.com/office/drawing/2014/main" id="{DDD0D543-4739-44DB-BF37-D19042B60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19" y="4421169"/>
            <a:ext cx="3291841" cy="243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A57D32-2998-4DEC-8B9A-F03C7C8ED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960" y="4421170"/>
            <a:ext cx="3117041" cy="2436830"/>
          </a:xfrm>
          <a:prstGeom prst="rect">
            <a:avLst/>
          </a:prstGeom>
        </p:spPr>
      </p:pic>
      <p:pic>
        <p:nvPicPr>
          <p:cNvPr id="1028" name="Picture 4" descr="Image result for  farmers">
            <a:extLst>
              <a:ext uri="{FF2B5EF4-FFF2-40B4-BE49-F238E27FC236}">
                <a16:creationId xmlns:a16="http://schemas.microsoft.com/office/drawing/2014/main" id="{3F6C9808-A3A2-4C31-B4ED-44C18E141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00" y="4412587"/>
            <a:ext cx="2917999" cy="244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4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8AB58-3C3F-42C8-992C-59ADD6810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346" y="2931735"/>
            <a:ext cx="5187151" cy="340307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Loan from banks or private lenders.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Insufficient rains (untimely/scarce monsoon).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Not getting proper compensation for crop failure.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Not getting proper price for the farmed goods because of middlemen.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 </a:t>
            </a:r>
            <a:endParaRPr lang="en-US" sz="4000" b="1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ECDEB-7239-4439-B05E-F838C8C79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707"/>
            <a:ext cx="1360466" cy="1300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DDFC13-DFA7-4771-8F7B-580C2D472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581" y="0"/>
            <a:ext cx="7775077" cy="1300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5AFD7F-C3C8-405E-B09B-A717E3D41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18640"/>
            <a:ext cx="5025339" cy="50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6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CDCF-92BD-48A1-8D04-7F53B587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116" y="240174"/>
            <a:ext cx="7709153" cy="74471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Purpose of ‘SAVE FARMER’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8AB58-3C3F-42C8-992C-59ADD6810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7971"/>
            <a:ext cx="8596668" cy="5005633"/>
          </a:xfrm>
        </p:spPr>
        <p:txBody>
          <a:bodyPr>
            <a:normAutofit lnSpcReduction="10000"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Save Farmer is a mobile based application (both in IOS and Android) developed to help farmers in clearing their long standing loans.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Using this application, general public can contribute to clear the loans of farmers. These donations can be made in partial loan amounts as well as by clearing the entire loan. 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Save Farmer application holds information about multiple farmers and their loan details (Loan amount, Due date, Pending from date, etc.…) in a pre-defined sorted order. Above details has been gathered by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Yaaligal team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The list of farmers is displayed based on the priority to clear the debt. Various factors have been considered in sorting the available list.</a:t>
            </a:r>
          </a:p>
          <a:p>
            <a:endParaRPr lang="en-US" sz="27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To donate, anyone can download and install this application on their mobile phone, register them self, and can select the farmer they wish to donate to. 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ECDEB-7239-4439-B05E-F838C8C79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707"/>
            <a:ext cx="1360466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4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CDCF-92BD-48A1-8D04-7F53B587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848" y="226244"/>
            <a:ext cx="7709153" cy="69758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Purpose of ‘SAVE FARMER’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8AB58-3C3F-42C8-992C-59ADD6810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6314"/>
            <a:ext cx="8596668" cy="2158738"/>
          </a:xfrm>
        </p:spPr>
        <p:txBody>
          <a:bodyPr>
            <a:normAutofit/>
          </a:bodyPr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Donations made via ‘Save Farmer’ are eligible for tax exemption under 80G.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‘Save Farmer’ is a completely non-profitable app, working towards the upliftment of farmers.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ECDEB-7239-4439-B05E-F838C8C79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707"/>
            <a:ext cx="1360466" cy="13004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BF02A4-0C19-4A1F-B107-B395B6E993DA}"/>
              </a:ext>
            </a:extLst>
          </p:cNvPr>
          <p:cNvSpPr/>
          <p:nvPr/>
        </p:nvSpPr>
        <p:spPr>
          <a:xfrm>
            <a:off x="7504583" y="4016855"/>
            <a:ext cx="138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Thank You!</a:t>
            </a:r>
            <a:endParaRPr lang="en-US" dirty="0"/>
          </a:p>
        </p:txBody>
      </p:sp>
      <p:sp>
        <p:nvSpPr>
          <p:cNvPr id="6" name="AutoShape 2" descr="Image result for happy farmers">
            <a:extLst>
              <a:ext uri="{FF2B5EF4-FFF2-40B4-BE49-F238E27FC236}">
                <a16:creationId xmlns:a16="http://schemas.microsoft.com/office/drawing/2014/main" id="{08A10AFF-2715-488B-883B-F29C5E0F63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7E5DE2-A47C-4338-9C33-CB9636A02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206" y="4559705"/>
            <a:ext cx="3043394" cy="23199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280850-A488-42D9-811A-342B499A9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1840"/>
            <a:ext cx="2773680" cy="23199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A69FD5-EA3F-4DBA-955F-39884C7CB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600" y="4571840"/>
            <a:ext cx="3454400" cy="22861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F0EA66-DDCE-4C7E-9723-6ED14D1D9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3680" y="4559705"/>
            <a:ext cx="2920526" cy="231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689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361</TotalTime>
  <Words>321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Trebuchet MS</vt:lpstr>
      <vt:lpstr>Verdana</vt:lpstr>
      <vt:lpstr>Wingdings 3</vt:lpstr>
      <vt:lpstr>Facet</vt:lpstr>
      <vt:lpstr>PowerPoint Presentation</vt:lpstr>
      <vt:lpstr>Farmers are real saviors of the world </vt:lpstr>
      <vt:lpstr>PowerPoint Presentation</vt:lpstr>
      <vt:lpstr>Purpose of ‘SAVE FARMER’</vt:lpstr>
      <vt:lpstr>Purpose of ‘SAVE FARMER’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farmer</dc:title>
  <dc:creator>Natarajan, A. C.</dc:creator>
  <cp:lastModifiedBy>Athmagnanam, Ganesh</cp:lastModifiedBy>
  <cp:revision>165</cp:revision>
  <dcterms:created xsi:type="dcterms:W3CDTF">2017-11-08T06:32:46Z</dcterms:created>
  <dcterms:modified xsi:type="dcterms:W3CDTF">2017-11-08T17:11:54Z</dcterms:modified>
</cp:coreProperties>
</file>