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61" r:id="rId5"/>
    <p:sldId id="280" r:id="rId6"/>
    <p:sldId id="262" r:id="rId7"/>
    <p:sldId id="263" r:id="rId8"/>
    <p:sldId id="264" r:id="rId9"/>
    <p:sldId id="281" r:id="rId10"/>
    <p:sldId id="282" r:id="rId11"/>
    <p:sldId id="298" r:id="rId12"/>
    <p:sldId id="283" r:id="rId13"/>
    <p:sldId id="284" r:id="rId14"/>
    <p:sldId id="285" r:id="rId15"/>
    <p:sldId id="286" r:id="rId16"/>
    <p:sldId id="287" r:id="rId17"/>
    <p:sldId id="288" r:id="rId18"/>
    <p:sldId id="289" r:id="rId19"/>
    <p:sldId id="290" r:id="rId20"/>
    <p:sldId id="299" r:id="rId21"/>
    <p:sldId id="300" r:id="rId22"/>
    <p:sldId id="301" r:id="rId23"/>
    <p:sldId id="302" r:id="rId24"/>
    <p:sldId id="303" r:id="rId25"/>
    <p:sldId id="304" r:id="rId26"/>
    <p:sldId id="305" r:id="rId27"/>
    <p:sldId id="306" r:id="rId28"/>
    <p:sldId id="307" r:id="rId29"/>
    <p:sldId id="308" r:id="rId30"/>
    <p:sldId id="309" r:id="rId31"/>
    <p:sldId id="291" r:id="rId32"/>
    <p:sldId id="292" r:id="rId33"/>
    <p:sldId id="293" r:id="rId34"/>
    <p:sldId id="294" r:id="rId35"/>
    <p:sldId id="295" r:id="rId36"/>
    <p:sldId id="296" r:id="rId37"/>
    <p:sldId id="310" r:id="rId38"/>
    <p:sldId id="311" r:id="rId39"/>
    <p:sldId id="312" r:id="rId40"/>
    <p:sldId id="313" r:id="rId41"/>
    <p:sldId id="314" r:id="rId42"/>
    <p:sldId id="315" r:id="rId43"/>
    <p:sldId id="316" r:id="rId44"/>
    <p:sldId id="317" r:id="rId45"/>
    <p:sldId id="318" r:id="rId46"/>
    <p:sldId id="319" r:id="rId47"/>
    <p:sldId id="325" r:id="rId48"/>
    <p:sldId id="326" r:id="rId49"/>
    <p:sldId id="327" r:id="rId50"/>
    <p:sldId id="328" r:id="rId51"/>
    <p:sldId id="329" r:id="rId52"/>
    <p:sldId id="330" r:id="rId53"/>
    <p:sldId id="331" r:id="rId54"/>
    <p:sldId id="320" r:id="rId55"/>
    <p:sldId id="321" r:id="rId56"/>
    <p:sldId id="322" r:id="rId57"/>
    <p:sldId id="323" r:id="rId58"/>
    <p:sldId id="332" r:id="rId59"/>
    <p:sldId id="333" r:id="rId60"/>
    <p:sldId id="334" r:id="rId61"/>
    <p:sldId id="335" r:id="rId62"/>
    <p:sldId id="348" r:id="rId63"/>
    <p:sldId id="336" r:id="rId64"/>
    <p:sldId id="355" r:id="rId65"/>
    <p:sldId id="356" r:id="rId66"/>
    <p:sldId id="357" r:id="rId67"/>
    <p:sldId id="358" r:id="rId68"/>
    <p:sldId id="359" r:id="rId69"/>
    <p:sldId id="360" r:id="rId70"/>
    <p:sldId id="361" r:id="rId71"/>
    <p:sldId id="362"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11" d="100"/>
          <a:sy n="111" d="100"/>
        </p:scale>
        <p:origin x="3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CC4C1-AAD8-4BD7-851D-4E8B330A8A0F}"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CC4C1-AAD8-4BD7-851D-4E8B330A8A0F}" type="datetimeFigureOut">
              <a:rPr lang="en-US" smtClean="0"/>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CC4C1-AAD8-4BD7-851D-4E8B330A8A0F}" type="datetimeFigureOut">
              <a:rPr lang="en-US" smtClean="0"/>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CC4C1-AAD8-4BD7-851D-4E8B330A8A0F}" type="datetimeFigureOut">
              <a:rPr lang="en-US" smtClean="0"/>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CC4C1-AAD8-4BD7-851D-4E8B330A8A0F}"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t>11/24/2024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CC4C1-AAD8-4BD7-851D-4E8B330A8A0F}" type="datetimeFigureOut">
              <a:rPr lang="en-US" smtClean="0"/>
              <a:t>11/24/2024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E383BD-D717-4165-9F4C-143E4E233FF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95605"/>
            <a:ext cx="6915785" cy="1535430"/>
          </a:xfrm>
        </p:spPr>
        <p:txBody>
          <a:bodyPr>
            <a:normAutofit fontScale="90000"/>
          </a:bodyPr>
          <a:lstStyle/>
          <a:p>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en-US" altLang="en-US"/>
              <a:t>Owl M-A Material Design Study App</a:t>
            </a:r>
          </a:p>
        </p:txBody>
      </p:sp>
      <p:sp>
        <p:nvSpPr>
          <p:cNvPr id="3" name="Subtitle 2"/>
          <p:cNvSpPr>
            <a:spLocks noGrp="1"/>
          </p:cNvSpPr>
          <p:nvPr>
            <p:ph type="subTitle" idx="1"/>
          </p:nvPr>
        </p:nvSpPr>
        <p:spPr>
          <a:xfrm>
            <a:off x="3169920" y="3166745"/>
            <a:ext cx="8946515" cy="3551555"/>
          </a:xfrm>
        </p:spPr>
        <p:txBody>
          <a:bodyPr>
            <a:normAutofit/>
          </a:bodyPr>
          <a:lstStyle/>
          <a:p>
            <a:r>
              <a:rPr lang="en-US" dirty="0"/>
              <a:t>                                             </a:t>
            </a:r>
          </a:p>
          <a:p>
            <a:endParaRPr lang="en-US" dirty="0"/>
          </a:p>
          <a:p>
            <a:endParaRPr lang="en-US" dirty="0"/>
          </a:p>
        </p:txBody>
      </p:sp>
      <p:sp>
        <p:nvSpPr>
          <p:cNvPr id="5" name="Text Box 4"/>
          <p:cNvSpPr txBox="1"/>
          <p:nvPr/>
        </p:nvSpPr>
        <p:spPr>
          <a:xfrm>
            <a:off x="4416425" y="2720975"/>
            <a:ext cx="7573645" cy="76200"/>
          </a:xfrm>
          <a:prstGeom prst="rect">
            <a:avLst/>
          </a:prstGeom>
          <a:noFill/>
        </p:spPr>
        <p:txBody>
          <a:bodyPr wrap="square" rtlCol="0">
            <a:noAutofit/>
          </a:bodyPr>
          <a:lstStyle/>
          <a:p>
            <a:r>
              <a:rPr lang="en-US" altLang="en-US" sz="3600" dirty="0">
                <a:solidFill>
                  <a:srgbClr val="7030A0"/>
                </a:solidFill>
              </a:rPr>
              <a:t>Antony K </a:t>
            </a:r>
            <a:r>
              <a:rPr lang="en-US" altLang="en-US" sz="3600" dirty="0" err="1">
                <a:solidFill>
                  <a:srgbClr val="7030A0"/>
                </a:solidFill>
              </a:rPr>
              <a:t>Nayakam</a:t>
            </a:r>
            <a:r>
              <a:rPr lang="en-US" altLang="en-US" sz="3600" dirty="0">
                <a:solidFill>
                  <a:srgbClr val="7030A0"/>
                </a:solidFill>
              </a:rPr>
              <a:t> -715522104004 </a:t>
            </a:r>
          </a:p>
          <a:p>
            <a:r>
              <a:rPr lang="en-US" altLang="en-US" sz="3600" dirty="0">
                <a:solidFill>
                  <a:srgbClr val="7030A0"/>
                </a:solidFill>
              </a:rPr>
              <a:t>Ganesh Balaji </a:t>
            </a:r>
            <a:r>
              <a:rPr lang="en-IN" altLang="en-US" sz="3600" dirty="0">
                <a:solidFill>
                  <a:srgbClr val="7030A0"/>
                </a:solidFill>
              </a:rPr>
              <a:t>V     </a:t>
            </a:r>
            <a:r>
              <a:rPr lang="en-US" altLang="en-US" sz="3600" dirty="0">
                <a:solidFill>
                  <a:srgbClr val="7030A0"/>
                </a:solidFill>
              </a:rPr>
              <a:t>- 715522104019 </a:t>
            </a:r>
          </a:p>
          <a:p>
            <a:r>
              <a:rPr lang="en-US" altLang="en-US" sz="3600" dirty="0">
                <a:solidFill>
                  <a:srgbClr val="7030A0"/>
                </a:solidFill>
              </a:rPr>
              <a:t>Hema </a:t>
            </a:r>
            <a:r>
              <a:rPr lang="en-US" altLang="en-US" sz="3600" dirty="0" err="1">
                <a:solidFill>
                  <a:srgbClr val="7030A0"/>
                </a:solidFill>
              </a:rPr>
              <a:t>Veeratta</a:t>
            </a:r>
            <a:r>
              <a:rPr lang="en-US" altLang="en-US" sz="3600" dirty="0">
                <a:solidFill>
                  <a:srgbClr val="7030A0"/>
                </a:solidFill>
              </a:rPr>
              <a:t> Moorthy </a:t>
            </a:r>
          </a:p>
          <a:p>
            <a:r>
              <a:rPr lang="en-US" altLang="en-US" sz="3600" dirty="0" err="1">
                <a:solidFill>
                  <a:srgbClr val="7030A0"/>
                </a:solidFill>
              </a:rPr>
              <a:t>Thiruathigai</a:t>
            </a:r>
            <a:r>
              <a:rPr lang="en-US" altLang="en-US" sz="3600" dirty="0">
                <a:solidFill>
                  <a:srgbClr val="7030A0"/>
                </a:solidFill>
              </a:rPr>
              <a:t> </a:t>
            </a:r>
            <a:r>
              <a:rPr lang="en-IN" altLang="en-US" sz="3600" dirty="0">
                <a:solidFill>
                  <a:srgbClr val="7030A0"/>
                </a:solidFill>
              </a:rPr>
              <a:t>L        </a:t>
            </a:r>
            <a:r>
              <a:rPr lang="en-US" altLang="en-US" sz="3600" dirty="0">
                <a:solidFill>
                  <a:srgbClr val="7030A0"/>
                </a:solidFill>
              </a:rPr>
              <a:t>- </a:t>
            </a:r>
            <a:r>
              <a:rPr lang="en-IN" altLang="en-US" sz="3600" dirty="0">
                <a:solidFill>
                  <a:srgbClr val="7030A0"/>
                </a:solidFill>
              </a:rPr>
              <a:t>715522104023        </a:t>
            </a:r>
          </a:p>
          <a:p>
            <a:r>
              <a:rPr lang="en-US" altLang="en-US" sz="3600" dirty="0">
                <a:solidFill>
                  <a:srgbClr val="7030A0"/>
                </a:solidFill>
              </a:rPr>
              <a:t>Siddiq </a:t>
            </a:r>
            <a:r>
              <a:rPr lang="en-IN" altLang="en-US" sz="3600" dirty="0">
                <a:solidFill>
                  <a:srgbClr val="7030A0"/>
                </a:solidFill>
              </a:rPr>
              <a:t>M                </a:t>
            </a:r>
            <a:r>
              <a:rPr lang="en-US" altLang="en-US" sz="3600" dirty="0">
                <a:solidFill>
                  <a:srgbClr val="7030A0"/>
                </a:solidFill>
              </a:rPr>
              <a:t>- 715522104306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4158615" cy="35413315"/>
          </a:xfrm>
          <a:prstGeom prst="rect">
            <a:avLst/>
          </a:prstGeom>
          <a:noFill/>
        </p:spPr>
        <p:txBody>
          <a:bodyPr wrap="square" rtlCol="0">
            <a:noAutofit/>
          </a:bodyPr>
          <a:lstStyle/>
          <a:p>
            <a:r>
              <a:rPr lang="en-US" altLang="en-US" dirty="0">
                <a:sym typeface="+mn-ea"/>
              </a:rPr>
              <a:t>contentDescription = null) },</a:t>
            </a:r>
            <a:endParaRPr lang="en-US" altLang="en-US" dirty="0"/>
          </a:p>
          <a:p>
            <a:r>
              <a:rPr lang="en-US" altLang="en-US" dirty="0">
                <a:sym typeface="+mn-ea"/>
              </a:rPr>
              <a:t>            colors = TextFieldDefaults.outlinedTextFieldColors(focusedBorderColor = Color.White),</a:t>
            </a:r>
            <a:endParaRPr lang="en-US" altLang="en-US" dirty="0"/>
          </a:p>
          <a:p>
            <a:r>
              <a:rPr lang="en-US" altLang="en-US" dirty="0">
                <a:sym typeface="+mn-ea"/>
              </a:rPr>
              <a:t>            modifier = Modifier</a:t>
            </a:r>
            <a:endParaRPr lang="en-US" altLang="en-US" dirty="0"/>
          </a:p>
          <a:p>
            <a:r>
              <a:rPr lang="en-US" altLang="en-US" dirty="0">
                <a:sym typeface="+mn-ea"/>
              </a:rPr>
              <a:t>                .padding(10.dp)</a:t>
            </a:r>
            <a:endParaRPr lang="en-US" altLang="en-US" dirty="0"/>
          </a:p>
          <a:p>
            <a:r>
              <a:rPr lang="en-US" altLang="en-US" dirty="0">
                <a:sym typeface="+mn-ea"/>
              </a:rPr>
              <a:t>                .width(280.dp)</a:t>
            </a:r>
            <a:endParaRPr lang="en-US" altLang="en-US" dirty="0"/>
          </a:p>
          <a:p>
            <a:r>
              <a:rPr lang="en-US" altLang="en-US" dirty="0">
                <a:sym typeface="+mn-ea"/>
              </a:rPr>
              <a:t>        )</a:t>
            </a:r>
            <a:endParaRPr lang="en-US" altLang="en-US" dirty="0"/>
          </a:p>
          <a:p>
            <a:r>
              <a:rPr lang="en-US" altLang="en-US" dirty="0">
                <a:sym typeface="+mn-ea"/>
              </a:rPr>
              <a:t>        // Password TextField</a:t>
            </a:r>
            <a:endParaRPr lang="en-US" altLang="en-US" dirty="0"/>
          </a:p>
          <a:p>
            <a:r>
              <a:rPr lang="en-US" altLang="en-US" dirty="0">
                <a:sym typeface="+mn-ea"/>
              </a:rPr>
              <a:t>        OutlinedTextField(</a:t>
            </a:r>
            <a:endParaRPr lang="en-US" altLang="en-US" dirty="0"/>
          </a:p>
          <a:p>
            <a:r>
              <a:rPr lang="en-US" altLang="en-US" dirty="0">
                <a:sym typeface="+mn-ea"/>
              </a:rPr>
              <a:t>            value = password,</a:t>
            </a:r>
            <a:endParaRPr lang="en-US" altLang="en-US" dirty="0"/>
          </a:p>
          <a:p>
            <a:r>
              <a:rPr lang="en-US" altLang="en-US" dirty="0">
                <a:sym typeface="+mn-ea"/>
              </a:rPr>
              <a:t>            onValueChange = { password = it },</a:t>
            </a:r>
            <a:endParaRPr lang="en-US" altLang="en-US" dirty="0"/>
          </a:p>
          <a:p>
            <a:r>
              <a:rPr lang="en-US" altLang="en-US" dirty="0">
                <a:sym typeface="+mn-ea"/>
              </a:rPr>
              <a:t>            label = { Text("Password", color = Color.White) },</a:t>
            </a:r>
            <a:endParaRPr lang="en-US" altLang="en-US" dirty="0"/>
          </a:p>
          <a:p>
            <a:r>
              <a:rPr lang="en-US" altLang="en-US" dirty="0">
                <a:sym typeface="+mn-ea"/>
              </a:rPr>
              <a:t>            leadingIcon = { Icon(Icons.Filled.Lock, contentDescription = null) },</a:t>
            </a:r>
            <a:endParaRPr lang="en-US" altLang="en-US" dirty="0"/>
          </a:p>
          <a:p>
            <a:r>
              <a:rPr lang="en-US" altLang="en-US" dirty="0">
                <a:sym typeface="+mn-ea"/>
              </a:rPr>
              <a:t>            visualTransformation = PasswordVisualTransformation(),</a:t>
            </a:r>
            <a:endParaRPr lang="en-US" altLang="en-US" dirty="0"/>
          </a:p>
          <a:p>
            <a:r>
              <a:rPr lang="en-US" altLang="en-US" dirty="0">
                <a:sym typeface="+mn-ea"/>
              </a:rPr>
              <a:t>            colors = TextFieldDefaults.outlinedTextFieldColors(focusedBorderColor =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4137660" cy="532130"/>
          </a:xfrm>
          <a:prstGeom prst="rect">
            <a:avLst/>
          </a:prstGeom>
          <a:noFill/>
        </p:spPr>
        <p:txBody>
          <a:bodyPr wrap="square" rtlCol="0">
            <a:noAutofit/>
          </a:bodyPr>
          <a:lstStyle/>
          <a:p>
            <a:r>
              <a:rPr lang="en-US" altLang="en-US" dirty="0">
                <a:sym typeface="+mn-ea"/>
              </a:rPr>
              <a:t>Color.White),</a:t>
            </a:r>
            <a:endParaRPr lang="en-US" altLang="en-US" dirty="0"/>
          </a:p>
          <a:p>
            <a:r>
              <a:rPr lang="en-US" altLang="en-US" dirty="0">
                <a:sym typeface="+mn-ea"/>
              </a:rPr>
              <a:t>            modifier = Modifier</a:t>
            </a:r>
            <a:endParaRPr lang="en-US" altLang="en-US" dirty="0"/>
          </a:p>
          <a:p>
            <a:r>
              <a:rPr lang="en-US" altLang="en-US" dirty="0">
                <a:sym typeface="+mn-ea"/>
              </a:rPr>
              <a:t>                .padding(10.dp)</a:t>
            </a:r>
            <a:endParaRPr lang="en-US" altLang="en-US" dirty="0"/>
          </a:p>
          <a:p>
            <a:r>
              <a:rPr lang="en-US" altLang="en-US" dirty="0">
                <a:sym typeface="+mn-ea"/>
              </a:rPr>
              <a:t>                .width(280.dp)</a:t>
            </a:r>
            <a:endParaRPr lang="en-US" altLang="en-US" dirty="0"/>
          </a:p>
          <a:p>
            <a:r>
              <a:rPr lang="en-US" altLang="en-US" dirty="0">
                <a:sym typeface="+mn-ea"/>
              </a:rPr>
              <a:t>        )</a:t>
            </a:r>
            <a:endParaRPr lang="en-US" altLang="en-US" dirty="0"/>
          </a:p>
          <a:p>
            <a:endParaRPr lang="en-US" altLang="en-US" dirty="0"/>
          </a:p>
          <a:p>
            <a:r>
              <a:rPr lang="en-US" altLang="en-US" dirty="0">
                <a:sym typeface="+mn-ea"/>
              </a:rPr>
              <a:t>        // Error Message Display</a:t>
            </a:r>
            <a:endParaRPr lang="en-US" altLang="en-US" dirty="0"/>
          </a:p>
          <a:p>
            <a:r>
              <a:rPr lang="en-US" altLang="en-US" dirty="0">
                <a:sym typeface="+mn-ea"/>
              </a:rPr>
              <a:t>        if (error.isNotEmpty()) {</a:t>
            </a:r>
            <a:endParaRPr lang="en-US" altLang="en-US" dirty="0"/>
          </a:p>
          <a:p>
            <a:r>
              <a:rPr lang="en-US" altLang="en-US" dirty="0">
                <a:sym typeface="+mn-ea"/>
              </a:rPr>
              <a:t>            Text(</a:t>
            </a:r>
            <a:endParaRPr lang="en-US" altLang="en-US" dirty="0"/>
          </a:p>
          <a:p>
            <a:r>
              <a:rPr lang="en-US" altLang="en-US" dirty="0">
                <a:sym typeface="+mn-ea"/>
              </a:rPr>
              <a:t>                text = error,</a:t>
            </a:r>
            <a:endParaRPr lang="en-US" altLang="en-US" dirty="0"/>
          </a:p>
          <a:p>
            <a:r>
              <a:rPr lang="en-US" altLang="en-US" dirty="0">
                <a:sym typeface="+mn-ea"/>
              </a:rPr>
              <a:t>                color = Color(0xFFF44336),</a:t>
            </a:r>
            <a:endParaRPr lang="en-US" altLang="en-US" dirty="0"/>
          </a:p>
          <a:p>
            <a:r>
              <a:rPr lang="en-US" altLang="en-US" dirty="0">
                <a:sym typeface="+mn-ea"/>
              </a:rPr>
              <a:t>                modifier = Modifier.padding(vertical = 16.dp)</a:t>
            </a:r>
            <a:endParaRPr lang="en-US" altLang="en-US" dirty="0"/>
          </a:p>
          <a:p>
            <a:r>
              <a:rPr lang="en-US" altLang="en-US" dirty="0">
                <a:sym typeface="+mn-ea"/>
              </a:rPr>
              <a:t>            )</a:t>
            </a:r>
            <a:endParaRPr lang="en-US" altLang="en-US" dirty="0"/>
          </a:p>
          <a:p>
            <a:r>
              <a:rPr lang="en-US" altLang="en-US" dirty="0">
                <a:sym typeface="+mn-ea"/>
              </a:rPr>
              <a:t>        }</a:t>
            </a:r>
            <a:endParaRPr lang="en-US" altLang="en-US" dirty="0"/>
          </a:p>
          <a:p>
            <a:r>
              <a:rPr lang="en-US" altLang="en-US" dirty="0">
                <a:sym typeface="+mn-ea"/>
              </a:rPr>
              <a:t>        // Login Button</a:t>
            </a:r>
            <a:endParaRPr lang="en-US" altLang="en-US" dirty="0"/>
          </a:p>
          <a:p>
            <a:r>
              <a:rPr lang="en-US" altLang="en-US" dirty="0">
                <a:sym typeface="+mn-ea"/>
              </a:rPr>
              <a:t>        Button(</a:t>
            </a:r>
            <a:endParaRPr lang="en-US" altLang="en-US" dirty="0"/>
          </a:p>
          <a:p>
            <a:r>
              <a:rPr lang="en-US" altLang="en-US" dirty="0">
                <a:sym typeface="+mn-ea"/>
              </a:rPr>
              <a:t>            onClick = {</a:t>
            </a:r>
            <a:endParaRPr lang="en-US" altLang="en-US" dirty="0"/>
          </a:p>
          <a:p>
            <a:r>
              <a:rPr lang="en-US" altLang="en-US" dirty="0">
                <a:sym typeface="+mn-ea"/>
              </a:rPr>
              <a:t>                if (username.isNotEmpty() &amp;&amp; password.isNotEmpty()) {</a:t>
            </a:r>
            <a:endParaRPr lang="en-US" altLang="en-US" dirty="0"/>
          </a:p>
          <a:p>
            <a:r>
              <a:rPr lang="en-US" altLang="en-US" dirty="0">
                <a:sym typeface="+mn-ea"/>
              </a:rPr>
              <a:t>                    val user = databaseHelper.getUserByUsername(username)</a:t>
            </a:r>
            <a:endParaRPr lang="en-US" altLang="en-US" dirty="0"/>
          </a:p>
          <a:p>
            <a:r>
              <a:rPr lang="en-US" altLang="en-US" dirty="0">
                <a:sym typeface="+mn-ea"/>
              </a:rPr>
              <a:t>                    if (user != null &amp;&amp;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0" y="635"/>
            <a:ext cx="4064000" cy="435610"/>
          </a:xfrm>
          <a:prstGeom prst="rect">
            <a:avLst/>
          </a:prstGeom>
          <a:noFill/>
        </p:spPr>
        <p:txBody>
          <a:bodyPr wrap="square" rtlCol="0">
            <a:noAutofit/>
          </a:bodyPr>
          <a:lstStyle/>
          <a:p>
            <a:r>
              <a:rPr lang="en-US" altLang="en-US" dirty="0">
                <a:sym typeface="+mn-ea"/>
              </a:rPr>
              <a:t>user.password == password) {</a:t>
            </a:r>
            <a:endParaRPr lang="en-US" altLang="en-US" dirty="0"/>
          </a:p>
          <a:p>
            <a:r>
              <a:rPr lang="en-US" altLang="en-US" dirty="0">
                <a:sym typeface="+mn-ea"/>
              </a:rPr>
              <a:t>                        error = "Log In Successful"                        context.startActivity(Intent(context, MainActivity::class.java))</a:t>
            </a:r>
            <a:endParaRPr lang="en-US" altLang="en-US" dirty="0"/>
          </a:p>
          <a:p>
            <a:r>
              <a:rPr lang="en-US" altLang="en-US" dirty="0">
                <a:sym typeface="+mn-ea"/>
              </a:rPr>
              <a:t>                    } else {</a:t>
            </a:r>
            <a:endParaRPr lang="en-US" altLang="en-US" dirty="0"/>
          </a:p>
          <a:p>
            <a:r>
              <a:rPr lang="en-US" altLang="en-US" dirty="0">
                <a:sym typeface="+mn-ea"/>
              </a:rPr>
              <a:t>                        error = "Invalid username or password"</a:t>
            </a:r>
            <a:endParaRPr lang="en-US" altLang="en-US" dirty="0"/>
          </a:p>
          <a:p>
            <a:r>
              <a:rPr lang="en-US" altLang="en-US" dirty="0">
                <a:sym typeface="+mn-ea"/>
              </a:rPr>
              <a:t>                    }</a:t>
            </a:r>
            <a:endParaRPr lang="en-US" altLang="en-US" dirty="0"/>
          </a:p>
          <a:p>
            <a:r>
              <a:rPr lang="en-US" altLang="en-US" dirty="0">
                <a:sym typeface="+mn-ea"/>
              </a:rPr>
              <a:t>                } else {</a:t>
            </a:r>
            <a:endParaRPr lang="en-US" altLang="en-US" dirty="0"/>
          </a:p>
          <a:p>
            <a:r>
              <a:rPr lang="en-US" altLang="en-US" dirty="0">
                <a:sym typeface="+mn-ea"/>
              </a:rPr>
              <a:t>                    error = "Please fill all fields"</a:t>
            </a:r>
            <a:endParaRPr lang="en-US" altLang="en-US" dirty="0"/>
          </a:p>
          <a:p>
            <a:r>
              <a:rPr lang="en-US" altLang="en-US" dirty="0">
                <a:sym typeface="+mn-ea"/>
              </a:rPr>
              <a:t>                }</a:t>
            </a:r>
            <a:endParaRPr lang="en-US" altLang="en-US" dirty="0"/>
          </a:p>
          <a:p>
            <a:r>
              <a:rPr lang="en-US" altLang="en-US" dirty="0">
                <a:sym typeface="+mn-ea"/>
              </a:rPr>
              <a:t>            },</a:t>
            </a:r>
            <a:endParaRPr lang="en-US" altLang="en-US" dirty="0"/>
          </a:p>
          <a:p>
            <a:r>
              <a:rPr lang="en-US" altLang="en-US" dirty="0">
                <a:sym typeface="+mn-ea"/>
              </a:rPr>
              <a:t>            modifier = Modifier</a:t>
            </a:r>
            <a:endParaRPr lang="en-US" altLang="en-US" dirty="0"/>
          </a:p>
          <a:p>
            <a:r>
              <a:rPr lang="en-US" altLang="en-US" dirty="0">
                <a:sym typeface="+mn-ea"/>
              </a:rPr>
              <a:t>                .padding(top = 16.dp)</a:t>
            </a:r>
            <a:endParaRPr lang="en-US" altLang="en-US" dirty="0"/>
          </a:p>
          <a:p>
            <a:r>
              <a:rPr lang="en-US" altLang="en-US" dirty="0">
                <a:sym typeface="+mn-ea"/>
              </a:rPr>
              <a:t>                .width(280.dp)</a:t>
            </a:r>
            <a:endParaRPr lang="en-US" altLang="en-US" dirty="0"/>
          </a:p>
          <a:p>
            <a:r>
              <a:rPr lang="en-US" altLang="en-US" dirty="0">
                <a:sym typeface="+mn-ea"/>
              </a:rPr>
              <a:t>                .height(50.dp),</a:t>
            </a:r>
            <a:endParaRPr lang="en-US" altLang="en-US" dirty="0"/>
          </a:p>
          <a:p>
            <a:r>
              <a:rPr lang="en-US" altLang="en-US" dirty="0">
                <a:sym typeface="+mn-ea"/>
              </a:rPr>
              <a:t>            colors = ButtonDefaults.buttonColors(backgroundColor = Color(0xFF4CAF50))</a:t>
            </a:r>
            <a:endParaRPr lang="en-US" altLang="en-US" dirty="0"/>
          </a:p>
          <a:p>
            <a:r>
              <a:rPr lang="en-US" altLang="en-US" dirty="0">
                <a:sym typeface="+mn-ea"/>
              </a:rPr>
              <a:t>        ) {</a:t>
            </a:r>
            <a:endParaRPr lang="en-US" altLang="en-US" dirty="0"/>
          </a:p>
          <a:p>
            <a:r>
              <a:rPr lang="en-US" altLang="en-US" dirty="0">
                <a:sym typeface="+mn-ea"/>
              </a:rPr>
              <a:t>            Text(text = "Login", color = Color.White, fontSize = 18.sp) }</a:t>
            </a:r>
            <a:endParaRPr lang="en-US" altLang="en-US" dirty="0"/>
          </a:p>
          <a:p>
            <a:endParaRPr lang="en-US" altLang="en-US" dirty="0"/>
          </a:p>
          <a:p>
            <a:r>
              <a:rPr lang="en-US" altLang="en-US" dirty="0">
                <a:sym typeface="+mn-ea"/>
              </a:rPr>
              <a: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5715"/>
            <a:ext cx="4392295" cy="7016115"/>
          </a:xfrm>
          <a:prstGeom prst="rect">
            <a:avLst/>
          </a:prstGeom>
          <a:noFill/>
        </p:spPr>
        <p:txBody>
          <a:bodyPr wrap="square" rtlCol="0">
            <a:spAutoFit/>
          </a:bodyPr>
          <a:lstStyle/>
          <a:p>
            <a:r>
              <a:rPr lang="en-US" altLang="en-US" dirty="0">
                <a:sym typeface="+mn-ea"/>
              </a:rPr>
              <a:t>// Register &amp; Forget Password Links</a:t>
            </a:r>
            <a:endParaRPr lang="en-US" altLang="en-US" dirty="0"/>
          </a:p>
          <a:p>
            <a:r>
              <a:rPr lang="en-US" altLang="en-US" dirty="0">
                <a:sym typeface="+mn-ea"/>
              </a:rPr>
              <a:t>        Row(</a:t>
            </a:r>
            <a:endParaRPr lang="en-US" altLang="en-US" dirty="0"/>
          </a:p>
          <a:p>
            <a:r>
              <a:rPr lang="en-US" altLang="en-US" dirty="0">
                <a:sym typeface="+mn-ea"/>
              </a:rPr>
              <a:t>            modifier = Modifier.padding(top = 16.dp),</a:t>
            </a:r>
            <a:endParaRPr lang="en-US" altLang="en-US" dirty="0"/>
          </a:p>
          <a:p>
            <a:r>
              <a:rPr lang="en-US" altLang="en-US" dirty="0">
                <a:sym typeface="+mn-ea"/>
              </a:rPr>
              <a:t>            horizontalArrangement = Arrangement.SpaceBetween</a:t>
            </a:r>
            <a:endParaRPr lang="en-US" altLang="en-US" dirty="0"/>
          </a:p>
          <a:p>
            <a:r>
              <a:rPr lang="en-US" altLang="en-US" dirty="0">
                <a:sym typeface="+mn-ea"/>
              </a:rPr>
              <a:t>        ) {</a:t>
            </a:r>
            <a:endParaRPr lang="en-US" altLang="en-US" dirty="0"/>
          </a:p>
          <a:p>
            <a:r>
              <a:rPr lang="en-US" altLang="en-US" dirty="0">
                <a:sym typeface="+mn-ea"/>
              </a:rPr>
              <a:t>            TextButton(onClick = {</a:t>
            </a:r>
            <a:endParaRPr lang="en-US" altLang="en-US" dirty="0"/>
          </a:p>
          <a:p>
            <a:r>
              <a:rPr lang="en-US" altLang="en-US" dirty="0">
                <a:sym typeface="+mn-ea"/>
              </a:rPr>
              <a:t>                context.startActivity(Intent(context, RegisterActivity::class.java))</a:t>
            </a:r>
            <a:endParaRPr lang="en-US" altLang="en-US" dirty="0"/>
          </a:p>
          <a:p>
            <a:r>
              <a:rPr lang="en-US" altLang="en-US" dirty="0">
                <a:sym typeface="+mn-ea"/>
              </a:rPr>
              <a:t>            }) {</a:t>
            </a:r>
            <a:endParaRPr lang="en-US" altLang="en-US" dirty="0"/>
          </a:p>
          <a:p>
            <a:r>
              <a:rPr lang="en-US" altLang="en-US" dirty="0">
                <a:sym typeface="+mn-ea"/>
              </a:rPr>
              <a:t>                Text(text = "Register", color = Color.White)</a:t>
            </a:r>
            <a:endParaRPr lang="en-US" altLang="en-US" dirty="0"/>
          </a:p>
          <a:p>
            <a:r>
              <a:rPr lang="en-US" altLang="en-US" dirty="0">
                <a:sym typeface="+mn-ea"/>
              </a:rPr>
              <a:t>            }</a:t>
            </a:r>
            <a:endParaRPr lang="en-US" altLang="en-US" dirty="0"/>
          </a:p>
          <a:p>
            <a:r>
              <a:rPr lang="en-US" altLang="en-US" dirty="0">
                <a:sym typeface="+mn-ea"/>
              </a:rPr>
              <a:t>           Spacer(modifier = Modifier.width(20.dp))</a:t>
            </a:r>
            <a:endParaRPr lang="en-US" altLang="en-US" dirty="0"/>
          </a:p>
          <a:p>
            <a:endParaRPr lang="en-US" altLang="en-US" dirty="0"/>
          </a:p>
          <a:p>
            <a:r>
              <a:rPr lang="en-US" altLang="en-US" dirty="0">
                <a:sym typeface="+mn-ea"/>
              </a:rPr>
              <a:t>            TextButton(onClick = {</a:t>
            </a:r>
            <a:endParaRPr lang="en-US" altLang="en-US" dirty="0"/>
          </a:p>
          <a:p>
            <a:r>
              <a:rPr lang="en-US" altLang="en-US" dirty="0">
                <a:sym typeface="+mn-ea"/>
              </a:rPr>
              <a:t>                // Handle Forget Password</a:t>
            </a:r>
            <a:endParaRPr lang="en-US" altLang="en-US" dirty="0"/>
          </a:p>
          <a:p>
            <a:r>
              <a:rPr lang="en-US" altLang="en-US" dirty="0">
                <a:sym typeface="+mn-ea"/>
              </a:rPr>
              <a:t>            }) {</a:t>
            </a:r>
            <a:endParaRPr lang="en-US" altLang="en-US" dirty="0"/>
          </a:p>
          <a:p>
            <a:r>
              <a:rPr lang="en-US" altLang="en-US" dirty="0">
                <a:sym typeface="+mn-ea"/>
              </a:rPr>
              <a:t>                Text(text = "Forget password?", color = Color.White)</a:t>
            </a:r>
            <a:endParaRPr lang="en-US" altLang="en-US" dirty="0"/>
          </a:p>
          <a:p>
            <a:r>
              <a:rPr lang="en-US" altLang="en-US" dirty="0">
                <a:sym typeface="+mn-ea"/>
              </a:rPr>
              <a:t>            }</a:t>
            </a:r>
            <a:endParaRPr lang="en-US" altLang="en-US" dirty="0"/>
          </a:p>
          <a:p>
            <a:r>
              <a:rPr lang="en-US" altLang="en-US" dirty="0">
                <a:sym typeface="+mn-ea"/>
              </a:rPr>
              <a:t>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0" y="67945"/>
            <a:ext cx="4147820" cy="8124190"/>
          </a:xfrm>
          <a:prstGeom prst="rect">
            <a:avLst/>
          </a:prstGeom>
          <a:noFill/>
        </p:spPr>
        <p:txBody>
          <a:bodyPr wrap="square" rtlCol="0">
            <a:spAutoFit/>
          </a:bodyPr>
          <a:lstStyle/>
          <a:p>
            <a:r>
              <a:rPr lang="en-US" altLang="en-US" dirty="0">
                <a:sym typeface="+mn-ea"/>
              </a:rPr>
              <a:t>  }</a:t>
            </a:r>
            <a:endParaRPr lang="en-US" altLang="en-US" dirty="0"/>
          </a:p>
          <a:p>
            <a:r>
              <a:rPr lang="en-US" altLang="en-US" dirty="0">
                <a:sym typeface="+mn-ea"/>
              </a:rPr>
              <a:t>    }</a:t>
            </a:r>
            <a:endParaRPr lang="en-US" altLang="en-US" dirty="0"/>
          </a:p>
          <a:p>
            <a:r>
              <a:rPr lang="en-US" altLang="en-US" dirty="0">
                <a:sym typeface="+mn-ea"/>
              </a:rPr>
              <a:t>}</a:t>
            </a:r>
          </a:p>
          <a:p>
            <a:r>
              <a:rPr lang="en-US" altLang="en-US" dirty="0">
                <a:sym typeface="+mn-ea"/>
              </a:rPr>
              <a:t>private fun startMainPage(context: Context) {</a:t>
            </a:r>
            <a:endParaRPr lang="en-US" altLang="en-US" dirty="0"/>
          </a:p>
          <a:p>
            <a:r>
              <a:rPr lang="en-US" altLang="en-US" dirty="0">
                <a:sym typeface="+mn-ea"/>
              </a:rPr>
              <a:t>    val intent = Intent(context, MainActivity::class.java)</a:t>
            </a:r>
            <a:endParaRPr lang="en-US" altLang="en-US" dirty="0"/>
          </a:p>
          <a:p>
            <a:r>
              <a:rPr lang="en-US" altLang="en-US" dirty="0">
                <a:sym typeface="+mn-ea"/>
              </a:rPr>
              <a:t>    ContextCompat.startActivity(context, intent, null)</a:t>
            </a:r>
            <a:endParaRPr lang="en-US" altLang="en-US" dirty="0"/>
          </a:p>
          <a:p>
            <a:r>
              <a:rPr lang="en-US" altLang="en-US" dirty="0">
                <a:sym typeface="+mn-ea"/>
              </a:rPr>
              <a:t>}</a:t>
            </a:r>
            <a:endParaRPr lang="en-US" altLang="en-US" dirty="0"/>
          </a:p>
          <a:p>
            <a:endParaRPr lang="en-US" altLang="en-US" dirty="0"/>
          </a:p>
          <a:p>
            <a:r>
              <a:rPr lang="en-US" altLang="en-US" dirty="0">
                <a:sym typeface="+mn-ea"/>
              </a:rPr>
              <a:t>@Preview(showBackground = true)</a:t>
            </a:r>
            <a:endParaRPr lang="en-US" altLang="en-US" dirty="0"/>
          </a:p>
          <a:p>
            <a:r>
              <a:rPr lang="en-US" altLang="en-US" dirty="0">
                <a:sym typeface="+mn-ea"/>
              </a:rPr>
              <a:t>@Composable</a:t>
            </a:r>
            <a:endParaRPr lang="en-US" altLang="en-US" dirty="0"/>
          </a:p>
          <a:p>
            <a:r>
              <a:rPr lang="en-US" altLang="en-US" dirty="0">
                <a:sym typeface="+mn-ea"/>
              </a:rPr>
              <a:t>fun PreviewLoginScreen() {</a:t>
            </a:r>
            <a:endParaRPr lang="en-US" altLang="en-US" dirty="0"/>
          </a:p>
          <a:p>
            <a:r>
              <a:rPr lang="en-US" altLang="en-US" dirty="0">
                <a:sym typeface="+mn-ea"/>
              </a:rPr>
              <a:t>    OwlApplicationTheme {</a:t>
            </a:r>
            <a:endParaRPr lang="en-US" altLang="en-US" dirty="0"/>
          </a:p>
          <a:p>
            <a:r>
              <a:rPr lang="en-US" altLang="en-US" dirty="0">
                <a:sym typeface="+mn-ea"/>
              </a:rPr>
              <a:t>        LoginScreen(context = LocalContext.current, databaseHelper = UserDatabaseHelper(LocalContext.current))</a:t>
            </a:r>
            <a:endParaRPr lang="en-US" altLang="en-US" dirty="0"/>
          </a:p>
          <a:p>
            <a:r>
              <a:rPr lang="en-US" altLang="en-US" dirty="0">
                <a:sym typeface="+mn-ea"/>
              </a:rPr>
              <a:t>    }</a:t>
            </a:r>
            <a:endParaRPr lang="en-US" altLang="en-US" dirty="0"/>
          </a:p>
          <a:p>
            <a:r>
              <a:rPr lang="en-US" altLang="en-US" dirty="0">
                <a:sym typeface="+mn-ea"/>
              </a:rPr>
              <a:t>}</a:t>
            </a:r>
            <a:endParaRPr lang="en-US"/>
          </a:p>
          <a:p>
            <a:endParaRPr lang="en-US" altLang="en-US" dirty="0"/>
          </a:p>
          <a:p>
            <a:endParaRPr lang="en-US" altLang="en-US" dirty="0"/>
          </a:p>
          <a:p>
            <a:endParaRPr lang="en-US"/>
          </a:p>
          <a:p>
            <a:endParaRPr lang="en-US"/>
          </a:p>
          <a:p>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4275455" cy="372745"/>
          </a:xfrm>
          <a:prstGeom prst="rect">
            <a:avLst/>
          </a:prstGeom>
          <a:noFill/>
        </p:spPr>
        <p:txBody>
          <a:bodyPr wrap="square" rtlCol="0">
            <a:noAutofit/>
          </a:bodyPr>
          <a:lstStyle/>
          <a:p>
            <a:r>
              <a:rPr lang="en-US" altLang="en-US" sz="2400" b="1"/>
              <a:t>MainActivity.kt</a:t>
            </a:r>
          </a:p>
        </p:txBody>
      </p:sp>
      <p:sp>
        <p:nvSpPr>
          <p:cNvPr id="3" name="Text Box 2"/>
          <p:cNvSpPr txBox="1"/>
          <p:nvPr/>
        </p:nvSpPr>
        <p:spPr>
          <a:xfrm>
            <a:off x="0" y="372110"/>
            <a:ext cx="4402455" cy="721995"/>
          </a:xfrm>
          <a:prstGeom prst="rect">
            <a:avLst/>
          </a:prstGeom>
          <a:noFill/>
        </p:spPr>
        <p:txBody>
          <a:bodyPr wrap="square" rtlCol="0">
            <a:noAutofit/>
          </a:bodyPr>
          <a:lstStyle/>
          <a:p>
            <a:r>
              <a:rPr lang="en-US" altLang="en-US"/>
              <a:t>package com.example.owlapplication</a:t>
            </a:r>
          </a:p>
          <a:p>
            <a:endParaRPr lang="en-US" altLang="en-US"/>
          </a:p>
          <a:p>
            <a:r>
              <a:rPr lang="en-US" altLang="en-US"/>
              <a:t>import android.content.Context</a:t>
            </a:r>
          </a:p>
          <a:p>
            <a:r>
              <a:rPr lang="en-US" altLang="en-US"/>
              <a:t>import android.content.Intent</a:t>
            </a:r>
          </a:p>
          <a:p>
            <a:r>
              <a:rPr lang="en-US" altLang="en-US"/>
              <a:t>import android.os.Bundle</a:t>
            </a:r>
          </a:p>
          <a:p>
            <a:r>
              <a:rPr lang="en-US" altLang="en-US"/>
              <a:t>import androidx.activity.ComponentActivity</a:t>
            </a:r>
          </a:p>
          <a:p>
            <a:r>
              <a:rPr lang="en-US" altLang="en-US"/>
              <a:t>import androidx.activity.compose.setContent</a:t>
            </a:r>
          </a:p>
          <a:p>
            <a:r>
              <a:rPr lang="en-US" altLang="en-US"/>
              <a:t>import androidx.compose.foundation.Image</a:t>
            </a:r>
          </a:p>
          <a:p>
            <a:r>
              <a:rPr lang="en-US" altLang="en-US"/>
              <a:t>import androidx.compose.foundation.background</a:t>
            </a:r>
          </a:p>
          <a:p>
            <a:r>
              <a:rPr lang="en-US" altLang="en-US"/>
              <a:t>import androidx.compose.foundation.clickable</a:t>
            </a:r>
          </a:p>
          <a:p>
            <a:r>
              <a:rPr lang="en-US" altLang="en-US"/>
              <a:t>import androidx.compose.foundation.layout.*</a:t>
            </a:r>
          </a:p>
          <a:p>
            <a:r>
              <a:rPr lang="en-US" altLang="en-US"/>
              <a:t>import androidx.compose.foundation.rememberScrollState</a:t>
            </a:r>
          </a:p>
          <a:p>
            <a:r>
              <a:rPr lang="en-US" altLang="en-US"/>
              <a:t>import androidx.compose.foundation.shape.Rou</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4064000" cy="7016115"/>
          </a:xfrm>
          <a:prstGeom prst="rect">
            <a:avLst/>
          </a:prstGeom>
          <a:noFill/>
        </p:spPr>
        <p:txBody>
          <a:bodyPr wrap="square" rtlCol="0">
            <a:spAutoFit/>
          </a:bodyPr>
          <a:lstStyle/>
          <a:p>
            <a:r>
              <a:rPr lang="en-US" altLang="en-US">
                <a:sym typeface="+mn-ea"/>
              </a:rPr>
              <a:t>ndedCornerShape</a:t>
            </a:r>
            <a:endParaRPr lang="en-US" altLang="en-US"/>
          </a:p>
          <a:p>
            <a:r>
              <a:rPr lang="en-US" altLang="en-US">
                <a:sym typeface="+mn-ea"/>
              </a:rPr>
              <a:t>import androidx.compose.foundation.verticalScroll</a:t>
            </a:r>
            <a:endParaRPr lang="en-US" altLang="en-US"/>
          </a:p>
          <a:p>
            <a:r>
              <a:rPr lang="en-US" altLang="en-US">
                <a:sym typeface="+mn-ea"/>
              </a:rPr>
              <a:t>import androidx.compose.material.Card</a:t>
            </a:r>
            <a:endParaRPr lang="en-US" altLang="en-US"/>
          </a:p>
          <a:p>
            <a:r>
              <a:rPr lang="en-US" altLang="en-US">
                <a:sym typeface="+mn-ea"/>
              </a:rPr>
              <a:t>import androidx.compose.material.Text</a:t>
            </a:r>
            <a:endParaRPr lang="en-US" altLang="en-US"/>
          </a:p>
          <a:p>
            <a:r>
              <a:rPr lang="en-US" altLang="en-US">
                <a:sym typeface="+mn-ea"/>
              </a:rPr>
              <a:t>import androidx.compose.runtime.Composable</a:t>
            </a:r>
            <a:endParaRPr lang="en-US" altLang="en-US"/>
          </a:p>
          <a:p>
            <a:r>
              <a:rPr lang="en-US" altLang="en-US">
                <a:sym typeface="+mn-ea"/>
              </a:rPr>
              <a:t>import androidx.compose.ui.Alignment</a:t>
            </a:r>
            <a:endParaRPr lang="en-US" altLang="en-US"/>
          </a:p>
          <a:p>
            <a:r>
              <a:rPr lang="en-US" altLang="en-US">
                <a:sym typeface="+mn-ea"/>
              </a:rPr>
              <a:t>import androidx.compose.ui.Modifier</a:t>
            </a:r>
            <a:endParaRPr lang="en-US" altLang="en-US"/>
          </a:p>
          <a:p>
            <a:r>
              <a:rPr lang="en-US" altLang="en-US">
                <a:sym typeface="+mn-ea"/>
              </a:rPr>
              <a:t>import androidx.compose.ui.draw.clip</a:t>
            </a:r>
            <a:endParaRPr lang="en-US" altLang="en-US"/>
          </a:p>
          <a:p>
            <a:r>
              <a:rPr lang="en-US" altLang="en-US">
                <a:sym typeface="+mn-ea"/>
              </a:rPr>
              <a:t>import androidx.compose.ui.draw.scale</a:t>
            </a:r>
            <a:endParaRPr lang="en-US" altLang="en-US"/>
          </a:p>
          <a:p>
            <a:r>
              <a:rPr lang="en-US" altLang="en-US">
                <a:sym typeface="+mn-ea"/>
              </a:rPr>
              <a:t>import androidx.compose.ui.graphics.Color</a:t>
            </a:r>
            <a:endParaRPr lang="en-US" altLang="en-US"/>
          </a:p>
          <a:p>
            <a:r>
              <a:rPr lang="en-US" altLang="en-US">
                <a:sym typeface="+mn-ea"/>
              </a:rPr>
              <a:t>import androidx.compose.ui.res.painterReso</a:t>
            </a:r>
            <a:endParaRPr lang="en-US" altLang="en-US"/>
          </a:p>
          <a:p>
            <a:r>
              <a:rPr lang="en-US" altLang="en-US">
                <a:sym typeface="+mn-ea"/>
              </a:rPr>
              <a:t>import androidx.compose.ui.res.stringReso</a:t>
            </a:r>
            <a:r>
              <a:rPr lang="en-IN" altLang="en-US">
                <a:sym typeface="+mn-ea"/>
              </a:rPr>
              <a:t>ur</a:t>
            </a:r>
            <a:endParaRPr lang="en-US" alt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4147185" cy="435610"/>
          </a:xfrm>
          <a:prstGeom prst="rect">
            <a:avLst/>
          </a:prstGeom>
          <a:noFill/>
        </p:spPr>
        <p:txBody>
          <a:bodyPr wrap="square" rtlCol="0">
            <a:noAutofit/>
          </a:bodyPr>
          <a:lstStyle/>
          <a:p>
            <a:r>
              <a:rPr lang="en-US" altLang="en-US">
                <a:sym typeface="+mn-ea"/>
              </a:rPr>
              <a:t>import androidx.compose.ui.text.font.Font</a:t>
            </a:r>
            <a:endParaRPr lang="en-US" altLang="en-US"/>
          </a:p>
          <a:p>
            <a:r>
              <a:rPr lang="en-US" altLang="en-US">
                <a:sym typeface="+mn-ea"/>
              </a:rPr>
              <a:t>import androidx.compose.ui.text.font.FontWeight</a:t>
            </a:r>
            <a:endParaRPr lang="en-US" altLang="en-US"/>
          </a:p>
          <a:p>
            <a:r>
              <a:rPr lang="en-US" altLang="en-US">
                <a:sym typeface="+mn-ea"/>
              </a:rPr>
              <a:t>import androidx.compose.ui.text.style.TextAlign</a:t>
            </a:r>
            <a:endParaRPr lang="en-US" altLang="en-US"/>
          </a:p>
          <a:p>
            <a:r>
              <a:rPr lang="en-US" altLang="en-US">
                <a:sym typeface="+mn-ea"/>
              </a:rPr>
              <a:t>import androidx.compose.ui.unit.dp</a:t>
            </a:r>
            <a:endParaRPr lang="en-US" altLang="en-US"/>
          </a:p>
          <a:p>
            <a:r>
              <a:rPr lang="en-US" altLang="en-US">
                <a:sym typeface="+mn-ea"/>
              </a:rPr>
              <a:t>import androidx.compose.ui.unit.sp</a:t>
            </a:r>
            <a:endParaRPr lang="en-US" altLang="en-US"/>
          </a:p>
          <a:p>
            <a:endParaRPr lang="en-US" altLang="en-US"/>
          </a:p>
          <a:p>
            <a:r>
              <a:rPr lang="en-US" altLang="en-US">
                <a:sym typeface="+mn-ea"/>
              </a:rPr>
              <a:t>// Define a color palette</a:t>
            </a:r>
            <a:endParaRPr lang="en-US" altLang="en-US"/>
          </a:p>
          <a:p>
            <a:r>
              <a:rPr lang="en-US" altLang="en-US">
                <a:sym typeface="+mn-ea"/>
              </a:rPr>
              <a:t>val primaryColor = Color(0xFF2196F3) // Vibrant blue</a:t>
            </a:r>
            <a:endParaRPr lang="en-US" altLang="en-US"/>
          </a:p>
          <a:p>
            <a:r>
              <a:rPr lang="en-US" altLang="en-US">
                <a:sym typeface="+mn-ea"/>
              </a:rPr>
              <a:t>val secondaryColor = Color(0x9DD9FAFF) // Light gray</a:t>
            </a:r>
            <a:endParaRPr lang="en-US" altLang="en-US"/>
          </a:p>
          <a:p>
            <a:r>
              <a:rPr lang="en-US" altLang="en-US">
                <a:sym typeface="+mn-ea"/>
              </a:rPr>
              <a:t>val accentColor = Color(0xFFE91E63) // Pink accent</a:t>
            </a:r>
            <a:endParaRPr lang="en-US" altLang="en-US"/>
          </a:p>
          <a:p>
            <a:endParaRPr lang="en-US" altLang="en-US"/>
          </a:p>
          <a:p>
            <a:r>
              <a:rPr lang="en-US" altLang="en-US">
                <a:sym typeface="+mn-ea"/>
              </a:rPr>
              <a:t>class MainActivity : ComponentActivity() {</a:t>
            </a:r>
            <a:endParaRPr lang="en-US" altLang="en-US"/>
          </a:p>
          <a:p>
            <a:r>
              <a:rPr lang="en-US" altLang="en-US">
                <a:sym typeface="+mn-ea"/>
              </a:rPr>
              <a:t>    override fun onCreate(savedInstanceState: Bundle?) {</a:t>
            </a:r>
            <a:endParaRPr lang="en-US" altLang="en-US"/>
          </a:p>
          <a:p>
            <a:r>
              <a:rPr lang="en-US" altLang="en-US">
                <a:sym typeface="+mn-ea"/>
              </a:rPr>
              <a:t>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9525" y="-16510"/>
            <a:ext cx="4064000" cy="7847330"/>
          </a:xfrm>
          <a:prstGeom prst="rect">
            <a:avLst/>
          </a:prstGeom>
          <a:noFill/>
        </p:spPr>
        <p:txBody>
          <a:bodyPr wrap="square" rtlCol="0">
            <a:spAutoFit/>
          </a:bodyPr>
          <a:lstStyle/>
          <a:p>
            <a:r>
              <a:rPr lang="en-US" altLang="en-US">
                <a:sym typeface="+mn-ea"/>
              </a:rPr>
              <a:t>super.onCreate(savedInstanceState)</a:t>
            </a:r>
            <a:endParaRPr lang="en-US" altLang="en-US"/>
          </a:p>
          <a:p>
            <a:r>
              <a:rPr lang="en-US" altLang="en-US">
                <a:sym typeface="+mn-ea"/>
              </a:rPr>
              <a:t>        setContent {</a:t>
            </a:r>
            <a:endParaRPr lang="en-US" altLang="en-US"/>
          </a:p>
          <a:p>
            <a:r>
              <a:rPr lang="en-US" altLang="en-US">
                <a:sym typeface="+mn-ea"/>
              </a:rPr>
              <a:t>            StudyApp(this)</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a:t>
            </a:r>
            <a:endParaRPr lang="en-US" altLang="en-US"/>
          </a:p>
          <a:p>
            <a:endParaRPr lang="en-US" altLang="en-US"/>
          </a:p>
          <a:p>
            <a:r>
              <a:rPr lang="en-US" altLang="en-US">
                <a:sym typeface="+mn-ea"/>
              </a:rPr>
              <a:t>@Composable</a:t>
            </a:r>
            <a:endParaRPr lang="en-US" altLang="en-US"/>
          </a:p>
          <a:p>
            <a:r>
              <a:rPr lang="en-US" altLang="en-US">
                <a:sym typeface="+mn-ea"/>
              </a:rPr>
              <a:t>fun StudyApp(context: Context) {</a:t>
            </a:r>
            <a:endParaRPr lang="en-US" altLang="en-US"/>
          </a:p>
          <a:p>
            <a:endParaRPr lang="en-US" altLang="en-US"/>
          </a:p>
          <a:p>
            <a:r>
              <a:rPr lang="en-US" altLang="en-US">
                <a:sym typeface="+mn-ea"/>
              </a:rPr>
              <a:t>    Column(</a:t>
            </a:r>
            <a:endParaRPr lang="en-US" altLang="en-US"/>
          </a:p>
          <a:p>
            <a:r>
              <a:rPr lang="en-US" altLang="en-US">
                <a:sym typeface="+mn-ea"/>
              </a:rPr>
              <a:t>        modifier = Modifier</a:t>
            </a:r>
            <a:endParaRPr lang="en-US" altLang="en-US"/>
          </a:p>
          <a:p>
            <a:r>
              <a:rPr lang="en-US" altLang="en-US">
                <a:sym typeface="+mn-ea"/>
              </a:rPr>
              <a:t>            .padding(20.dp)</a:t>
            </a:r>
            <a:endParaRPr lang="en-US" altLang="en-US"/>
          </a:p>
          <a:p>
            <a:r>
              <a:rPr lang="en-US" altLang="en-US">
                <a:sym typeface="+mn-ea"/>
              </a:rPr>
              <a:t>            .fillMaxSize()</a:t>
            </a:r>
            <a:endParaRPr lang="en-US" altLang="en-US"/>
          </a:p>
          <a:p>
            <a:r>
              <a:rPr lang="en-US" altLang="en-US">
                <a:sym typeface="+mn-ea"/>
              </a:rPr>
              <a:t>            .background(secondaryColor) // Light gray background</a:t>
            </a:r>
            <a:endParaRPr lang="en-US" altLang="en-US"/>
          </a:p>
          <a:p>
            <a:r>
              <a:rPr lang="en-US" altLang="en-US">
                <a:sym typeface="+mn-ea"/>
              </a:rPr>
              <a:t>            .verticalScroll(rememberScrollState())</a:t>
            </a:r>
            <a:endParaRPr lang="en-US" altLang="en-US"/>
          </a:p>
          <a:p>
            <a:r>
              <a:rPr lang="en-US" altLang="en-US">
                <a:sym typeface="+mn-ea"/>
              </a:rPr>
              <a:t>    ) {</a:t>
            </a:r>
            <a:endParaRPr lang="en-US" altLang="en-US"/>
          </a:p>
          <a:p>
            <a:r>
              <a:rPr lang="en-US" altLang="en-US">
                <a:sym typeface="+mn-ea"/>
              </a:rPr>
              <a:t>        Text(</a:t>
            </a:r>
            <a:endParaRPr lang="en-US" altLang="en-US"/>
          </a:p>
          <a:p>
            <a:r>
              <a:rPr lang="en-US" altLang="en-US">
                <a:sym typeface="+mn-ea"/>
              </a:rPr>
              <a:t>            text = "Study Material",</a:t>
            </a:r>
            <a:endParaRPr lang="en-US" altLang="en-US"/>
          </a:p>
          <a:p>
            <a:r>
              <a:rPr lang="en-US" altLang="en-US">
                <a:sym typeface="+mn-ea"/>
              </a:rPr>
              <a:t>            fontSize = 36.sp,</a:t>
            </a:r>
            <a:endParaRPr lang="en-US" altLang="en-US"/>
          </a:p>
          <a:p>
            <a:r>
              <a:rPr lang="en-US" altLang="en-US">
                <a:sym typeface="+mn-ea"/>
              </a:rPr>
              <a:t>            fontWeight = FontWeight.Bold,</a:t>
            </a:r>
            <a:endParaRPr lang="en-US" altLang="en-US"/>
          </a:p>
          <a:p>
            <a:r>
              <a:rPr lang="en-US" altLang="en-US">
                <a:sym typeface="+mn-ea"/>
              </a:rPr>
              <a:t>           </a:t>
            </a:r>
          </a:p>
          <a:p>
            <a:endParaRPr lang="en-US"/>
          </a:p>
          <a:p>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4158615" cy="457835"/>
          </a:xfrm>
          <a:prstGeom prst="rect">
            <a:avLst/>
          </a:prstGeom>
          <a:noFill/>
        </p:spPr>
        <p:txBody>
          <a:bodyPr wrap="square" rtlCol="0">
            <a:noAutofit/>
          </a:bodyPr>
          <a:lstStyle/>
          <a:p>
            <a:r>
              <a:rPr lang="en-US" altLang="en-US">
                <a:sym typeface="+mn-ea"/>
              </a:rPr>
              <a:t> color = primaryColor, // Vibrant blue</a:t>
            </a:r>
            <a:endParaRPr lang="en-US" altLang="en-US"/>
          </a:p>
          <a:p>
            <a:r>
              <a:rPr lang="en-US" altLang="en-US">
                <a:sym typeface="+mn-ea"/>
              </a:rPr>
              <a:t>            modifier = Modifier.align(Alignment.CenterHorizontally)</a:t>
            </a:r>
            <a:endParaRPr lang="en-US" altLang="en-US"/>
          </a:p>
          <a:p>
            <a:r>
              <a:rPr lang="en-US" altLang="en-US">
                <a:sym typeface="+mn-ea"/>
              </a:rPr>
              <a:t>        )</a:t>
            </a:r>
            <a:endParaRPr lang="en-US" altLang="en-US"/>
          </a:p>
          <a:p>
            <a:endParaRPr lang="en-US" altLang="en-US"/>
          </a:p>
          <a:p>
            <a:r>
              <a:rPr lang="en-US" altLang="en-US">
                <a:sym typeface="+mn-ea"/>
              </a:rPr>
              <a:t>        Spacer(modifier = Modifier.height(20.dp))</a:t>
            </a:r>
            <a:endParaRPr lang="en-US" altLang="en-US"/>
          </a:p>
          <a:p>
            <a:endParaRPr lang="en-US" altLang="en-US"/>
          </a:p>
          <a:p>
            <a:r>
              <a:rPr lang="en-US" altLang="en-US">
                <a:sym typeface="+mn-ea"/>
              </a:rPr>
              <a:t>        // Create a list of card data</a:t>
            </a:r>
            <a:endParaRPr lang="en-US" altLang="en-US"/>
          </a:p>
          <a:p>
            <a:r>
              <a:rPr lang="en-US" altLang="en-US">
                <a:sym typeface="+mn-ea"/>
              </a:rPr>
              <a:t>        val cardData = listOf(</a:t>
            </a:r>
            <a:endParaRPr lang="en-US" altLang="en-US"/>
          </a:p>
          <a:p>
            <a:r>
              <a:rPr lang="en-US" altLang="en-US">
                <a:sym typeface="+mn-ea"/>
              </a:rPr>
              <a:t>            CardData(</a:t>
            </a:r>
            <a:endParaRPr lang="en-US" altLang="en-US"/>
          </a:p>
          <a:p>
            <a:r>
              <a:rPr lang="en-US" altLang="en-US">
                <a:sym typeface="+mn-ea"/>
              </a:rPr>
              <a:t>                imageId = R.drawable.img_1,</a:t>
            </a:r>
            <a:endParaRPr lang="en-US" altLang="en-US"/>
          </a:p>
          <a:p>
            <a:r>
              <a:rPr lang="en-US" altLang="en-US">
                <a:sym typeface="+mn-ea"/>
              </a:rPr>
              <a:t>                courseTitle = stringResource(id = R.string.course1),</a:t>
            </a:r>
            <a:endParaRPr lang="en-US" altLang="en-US"/>
          </a:p>
          <a:p>
            <a:r>
              <a:rPr lang="en-US" altLang="en-US">
                <a:sym typeface="+mn-ea"/>
              </a:rPr>
              <a:t>                topicTitle = stringResource(id = R.string.topic1),</a:t>
            </a:r>
            <a:endParaRPr lang="en-US" altLang="en-US"/>
          </a:p>
          <a:p>
            <a:r>
              <a:rPr lang="en-US" altLang="en-US">
                <a:sym typeface="+mn-ea"/>
              </a:rPr>
              <a:t>                targetActivity = MainActivity2::class.java</a:t>
            </a:r>
            <a:endParaRPr lang="en-US" altLang="en-US"/>
          </a:p>
          <a:p>
            <a:r>
              <a:rPr lang="en-US" altLang="en-US">
                <a:sym typeface="+mn-ea"/>
              </a:rPr>
              <a:t>            ),</a:t>
            </a:r>
            <a:endParaRPr lang="en-US" altLang="en-US"/>
          </a:p>
          <a:p>
            <a:r>
              <a:rPr lang="en-US" altLang="en-US">
                <a:sym typeface="+mn-ea"/>
              </a:rPr>
              <a:t>            CardData(</a:t>
            </a:r>
            <a:endParaRPr lang="en-US" altLang="en-US"/>
          </a:p>
          <a:p>
            <a:r>
              <a:rPr lang="en-US" altLang="en-US">
                <a:sym typeface="+mn-ea"/>
              </a:rPr>
              <a:t>                imageId = R.drawable.img_2,</a:t>
            </a:r>
            <a:endParaRPr lang="en-US" altLang="en-US"/>
          </a:p>
          <a:p>
            <a:r>
              <a:rPr lang="en-US" altLang="en-US">
                <a:sym typeface="+mn-ea"/>
              </a:rPr>
              <a:t>                courseTitle =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DESCRIPTION</a:t>
            </a:r>
          </a:p>
        </p:txBody>
      </p:sp>
      <p:sp>
        <p:nvSpPr>
          <p:cNvPr id="3" name="Content Placeholder 2"/>
          <p:cNvSpPr>
            <a:spLocks noGrp="1"/>
          </p:cNvSpPr>
          <p:nvPr>
            <p:ph idx="1"/>
          </p:nvPr>
        </p:nvSpPr>
        <p:spPr>
          <a:xfrm>
            <a:off x="838200" y="1397000"/>
            <a:ext cx="10515600" cy="5334000"/>
          </a:xfrm>
        </p:spPr>
        <p:txBody>
          <a:bodyPr>
            <a:normAutofit/>
          </a:bodyPr>
          <a:lstStyle/>
          <a:p>
            <a:pPr>
              <a:buFont typeface="Wingdings" panose="05000000000000000000" pitchFamily="2" charset="2"/>
              <a:buChar char="Ø"/>
            </a:pPr>
            <a:endParaRPr lang="en-US" dirty="0"/>
          </a:p>
          <a:p>
            <a:pPr marL="0" indent="0" algn="l">
              <a:buNone/>
            </a:pPr>
            <a:r>
              <a:rPr lang="en-US" altLang="en-US" sz="2000" b="1"/>
              <a:t>Owl M-A Material Design Study App</a:t>
            </a:r>
            <a:r>
              <a:rPr lang="en-US" altLang="en-US"/>
              <a:t> is a modern educational tool designed to revolutionize the learning experience by leveraging the principles of Material Design for a sleek and intuitive interface. This app serves as a comprehensive platform for students and educators to organize, access, and interact with study materials seamlessly. With features such as personalized advanced material organization and engaging study environment. Owl M supports offline access, cross-platform compatibility, and gamified learning to keep users motivated and on track. Its combination of aesthetics and functionality makes it the perfect companion for anyone looking to enhance their academic or self-learning journey.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35" y="36195"/>
            <a:ext cx="4180205" cy="7016115"/>
          </a:xfrm>
          <a:prstGeom prst="rect">
            <a:avLst/>
          </a:prstGeom>
          <a:noFill/>
        </p:spPr>
        <p:txBody>
          <a:bodyPr wrap="square" rtlCol="0">
            <a:spAutoFit/>
          </a:bodyPr>
          <a:lstStyle/>
          <a:p>
            <a:r>
              <a:rPr lang="en-US" altLang="en-US">
                <a:sym typeface="+mn-ea"/>
              </a:rPr>
              <a:t>stringResource(id = R.string.course2),</a:t>
            </a:r>
            <a:endParaRPr lang="en-US" altLang="en-US"/>
          </a:p>
          <a:p>
            <a:r>
              <a:rPr lang="en-US" altLang="en-US">
                <a:sym typeface="+mn-ea"/>
              </a:rPr>
              <a:t>                topicTitle = stringResource(id = R.string.topic2),</a:t>
            </a:r>
            <a:endParaRPr lang="en-US" altLang="en-US"/>
          </a:p>
          <a:p>
            <a:r>
              <a:rPr lang="en-US" altLang="en-US">
                <a:sym typeface="+mn-ea"/>
              </a:rPr>
              <a:t>                targetActivity = MainActivity3::class.java</a:t>
            </a:r>
            <a:endParaRPr lang="en-US" altLang="en-US"/>
          </a:p>
          <a:p>
            <a:r>
              <a:rPr lang="en-US" altLang="en-US">
                <a:sym typeface="+mn-ea"/>
              </a:rPr>
              <a:t>            ),</a:t>
            </a:r>
            <a:endParaRPr lang="en-US" altLang="en-US"/>
          </a:p>
          <a:p>
            <a:r>
              <a:rPr lang="en-US" altLang="en-US">
                <a:sym typeface="+mn-ea"/>
              </a:rPr>
              <a:t>            CardData(</a:t>
            </a:r>
            <a:endParaRPr lang="en-US" altLang="en-US"/>
          </a:p>
          <a:p>
            <a:r>
              <a:rPr lang="en-US" altLang="en-US">
                <a:sym typeface="+mn-ea"/>
              </a:rPr>
              <a:t>                imageId = R.drawable.img_3,</a:t>
            </a:r>
            <a:endParaRPr lang="en-US" altLang="en-US"/>
          </a:p>
          <a:p>
            <a:r>
              <a:rPr lang="en-US" altLang="en-US">
                <a:sym typeface="+mn-ea"/>
              </a:rPr>
              <a:t>                courseTitle = stringResource(id = R.string.course3),</a:t>
            </a:r>
            <a:endParaRPr lang="en-US" altLang="en-US"/>
          </a:p>
          <a:p>
            <a:r>
              <a:rPr lang="en-US" altLang="en-US">
                <a:sym typeface="+mn-ea"/>
              </a:rPr>
              <a:t>                topicTitle = stringResource(id = R.string.topic3),</a:t>
            </a:r>
            <a:endParaRPr lang="en-US" altLang="en-US"/>
          </a:p>
          <a:p>
            <a:r>
              <a:rPr lang="en-US" altLang="en-US">
                <a:sym typeface="+mn-ea"/>
              </a:rPr>
              <a:t>                targetActivity = MainActivity4::class.java</a:t>
            </a:r>
            <a:endParaRPr lang="en-US" altLang="en-US"/>
          </a:p>
          <a:p>
            <a:r>
              <a:rPr lang="en-US" altLang="en-US">
                <a:sym typeface="+mn-ea"/>
              </a:rPr>
              <a:t>            ),</a:t>
            </a:r>
            <a:endParaRPr lang="en-US" altLang="en-US"/>
          </a:p>
          <a:p>
            <a:r>
              <a:rPr lang="en-US" altLang="en-US">
                <a:sym typeface="+mn-ea"/>
              </a:rPr>
              <a:t>            CardData(</a:t>
            </a:r>
            <a:endParaRPr lang="en-US" altLang="en-US"/>
          </a:p>
          <a:p>
            <a:r>
              <a:rPr lang="en-US" altLang="en-US">
                <a:sym typeface="+mn-ea"/>
              </a:rPr>
              <a:t>                imageId = R.drawable.img_4,</a:t>
            </a:r>
            <a:endParaRPr lang="en-US" altLang="en-US"/>
          </a:p>
          <a:p>
            <a:r>
              <a:rPr lang="en-US" altLang="en-US">
                <a:sym typeface="+mn-ea"/>
              </a:rPr>
              <a:t>                courseTitle = stringResource(id = R.string.course4), // Assuming typo</a:t>
            </a:r>
            <a:endParaRPr lang="en-US" altLang="en-US"/>
          </a:p>
          <a:p>
            <a:r>
              <a:rPr lang="en-US" altLang="en-US">
                <a:sym typeface="+mn-ea"/>
              </a:rPr>
              <a:t>                topicTitle = stringResource(id = R.string.topic4),</a:t>
            </a:r>
            <a:endParaRPr lang="en-US" altLang="en-US"/>
          </a:p>
          <a:p>
            <a:r>
              <a:rPr lang="en-US" altLang="en-US">
                <a:sym typeface="+mn-ea"/>
              </a:rPr>
              <a:t>                targetActivity =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0320" y="-26670"/>
            <a:ext cx="4064000" cy="7293610"/>
          </a:xfrm>
          <a:prstGeom prst="rect">
            <a:avLst/>
          </a:prstGeom>
          <a:noFill/>
        </p:spPr>
        <p:txBody>
          <a:bodyPr wrap="square" rtlCol="0">
            <a:spAutoFit/>
          </a:bodyPr>
          <a:lstStyle/>
          <a:p>
            <a:r>
              <a:rPr lang="en-US" altLang="en-US">
                <a:sym typeface="+mn-ea"/>
              </a:rPr>
              <a:t>MainActivity5::class.java</a:t>
            </a:r>
            <a:endParaRPr lang="en-US" altLang="en-US"/>
          </a:p>
          <a:p>
            <a:r>
              <a:rPr lang="en-US" altLang="en-US">
                <a:sym typeface="+mn-ea"/>
              </a:rPr>
              <a:t>            )</a:t>
            </a:r>
            <a:endParaRPr lang="en-US" altLang="en-US"/>
          </a:p>
          <a:p>
            <a:r>
              <a:rPr lang="en-US" altLang="en-US">
                <a:sym typeface="+mn-ea"/>
              </a:rPr>
              <a:t>        )</a:t>
            </a:r>
            <a:endParaRPr lang="en-US" altLang="en-US"/>
          </a:p>
          <a:p>
            <a:endParaRPr lang="en-US" altLang="en-US"/>
          </a:p>
          <a:p>
            <a:r>
              <a:rPr lang="en-US" altLang="en-US">
                <a:sym typeface="+mn-ea"/>
              </a:rPr>
              <a:t>        // Loop through the card data and create cards</a:t>
            </a:r>
            <a:endParaRPr lang="en-US" altLang="en-US"/>
          </a:p>
          <a:p>
            <a:r>
              <a:rPr lang="en-US" altLang="en-US">
                <a:sym typeface="+mn-ea"/>
              </a:rPr>
              <a:t>        cardData.forEach { card -&gt;</a:t>
            </a:r>
            <a:endParaRPr lang="en-US" altLang="en-US"/>
          </a:p>
          <a:p>
            <a:r>
              <a:rPr lang="en-US" altLang="en-US">
                <a:sym typeface="+mn-ea"/>
              </a:rPr>
              <a:t>            Card(</a:t>
            </a:r>
            <a:endParaRPr lang="en-US" altLang="en-US"/>
          </a:p>
          <a:p>
            <a:r>
              <a:rPr lang="en-US" altLang="en-US">
                <a:sym typeface="+mn-ea"/>
              </a:rPr>
              <a:t>                modifier = Modifier</a:t>
            </a:r>
            <a:endParaRPr lang="en-US" altLang="en-US"/>
          </a:p>
          <a:p>
            <a:r>
              <a:rPr lang="en-US" altLang="en-US">
                <a:sym typeface="+mn-ea"/>
              </a:rPr>
              <a:t>                    .fillMaxWidth()</a:t>
            </a:r>
            <a:endParaRPr lang="en-US" altLang="en-US"/>
          </a:p>
          <a:p>
            <a:r>
              <a:rPr lang="en-US" altLang="en-US">
                <a:sym typeface="+mn-ea"/>
              </a:rPr>
              <a:t>                    .height(250.dp)</a:t>
            </a:r>
            <a:endParaRPr lang="en-US" altLang="en-US"/>
          </a:p>
          <a:p>
            <a:r>
              <a:rPr lang="en-US" altLang="en-US">
                <a:sym typeface="+mn-ea"/>
              </a:rPr>
              <a:t>                    .clickable {</a:t>
            </a:r>
            <a:endParaRPr lang="en-US" altLang="en-US"/>
          </a:p>
          <a:p>
            <a:r>
              <a:rPr lang="en-US" altLang="en-US">
                <a:sym typeface="+mn-ea"/>
              </a:rPr>
              <a:t>                        context.startActivity(Intent(context, card.targetActivity))</a:t>
            </a:r>
            <a:endParaRPr lang="en-US" altLang="en-US"/>
          </a:p>
          <a:p>
            <a:r>
              <a:rPr lang="en-US" altLang="en-US">
                <a:sym typeface="+mn-ea"/>
              </a:rPr>
              <a:t>                    }</a:t>
            </a:r>
            <a:endParaRPr lang="en-US" altLang="en-US"/>
          </a:p>
          <a:p>
            <a:r>
              <a:rPr lang="en-US" altLang="en-US">
                <a:sym typeface="+mn-ea"/>
              </a:rPr>
              <a:t>                    .clip(RoundedCornerShape(16.dp)), // Rounded corners</a:t>
            </a:r>
            <a:endParaRPr lang="en-US" altLang="en-US"/>
          </a:p>
          <a:p>
            <a:r>
              <a:rPr lang="en-US" altLang="en-US">
                <a:sym typeface="+mn-ea"/>
              </a:rPr>
              <a:t>                elevation = 8.dp,</a:t>
            </a:r>
            <a:endParaRPr lang="en-US" altLang="en-US"/>
          </a:p>
          <a:p>
            <a:r>
              <a:rPr lang="en-US" altLang="en-US">
                <a:sym typeface="+mn-ea"/>
              </a:rPr>
              <a:t>                backgroundColor = secondaryColor // White card background</a:t>
            </a:r>
            <a:endParaRPr lang="en-US" altLang="en-US"/>
          </a:p>
          <a:p>
            <a:r>
              <a:rPr lang="en-US" altLang="en-US">
                <a:sym typeface="+mn-ea"/>
              </a:rPr>
              <a:t>            ) {</a:t>
            </a:r>
            <a:endParaRPr lang="en-US" altLang="en-US"/>
          </a:p>
          <a:p>
            <a:r>
              <a:rPr lang="en-US" altLang="en-US">
                <a:sym typeface="+mn-ea"/>
              </a:rPr>
              <a:t>                Column(</a:t>
            </a:r>
            <a:endParaRPr lang="en-US" altLang="en-US"/>
          </a:p>
          <a:p>
            <a:r>
              <a:rPr lang="en-US" altLang="en-US">
                <a:sym typeface="+mn-ea"/>
              </a:rPr>
              <a:t>                    horizontalAlignment = </a:t>
            </a:r>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4064000" cy="7293610"/>
          </a:xfrm>
          <a:prstGeom prst="rect">
            <a:avLst/>
          </a:prstGeom>
          <a:noFill/>
        </p:spPr>
        <p:txBody>
          <a:bodyPr wrap="square" rtlCol="0">
            <a:spAutoFit/>
          </a:bodyPr>
          <a:lstStyle/>
          <a:p>
            <a:r>
              <a:rPr lang="en-US" altLang="en-US">
                <a:sym typeface="+mn-ea"/>
              </a:rPr>
              <a:t>Alignment.CenterHorizontally,</a:t>
            </a:r>
            <a:endParaRPr lang="en-US" altLang="en-US"/>
          </a:p>
          <a:p>
            <a:r>
              <a:rPr lang="en-US" altLang="en-US">
                <a:sym typeface="+mn-ea"/>
              </a:rPr>
              <a:t>                    modifier = Modifier.background(secondaryColor) // Light gray background for card content</a:t>
            </a:r>
            <a:endParaRPr lang="en-US" altLang="en-US"/>
          </a:p>
          <a:p>
            <a:r>
              <a:rPr lang="en-US" altLang="en-US">
                <a:sym typeface="+mn-ea"/>
              </a:rPr>
              <a:t>                ) {</a:t>
            </a:r>
            <a:endParaRPr lang="en-US" altLang="en-US"/>
          </a:p>
          <a:p>
            <a:r>
              <a:rPr lang="en-US" altLang="en-US">
                <a:sym typeface="+mn-ea"/>
              </a:rPr>
              <a:t>                    Image(</a:t>
            </a:r>
            <a:endParaRPr lang="en-US" altLang="en-US"/>
          </a:p>
          <a:p>
            <a:r>
              <a:rPr lang="en-US" altLang="en-US">
                <a:sym typeface="+mn-ea"/>
              </a:rPr>
              <a:t>                        painterResource(id = card.imageId),</a:t>
            </a:r>
            <a:endParaRPr lang="en-US" altLang="en-US"/>
          </a:p>
          <a:p>
            <a:r>
              <a:rPr lang="en-US" altLang="en-US">
                <a:sym typeface="+mn-ea"/>
              </a:rPr>
              <a:t>                        contentDescription = "",</a:t>
            </a:r>
            <a:endParaRPr lang="en-US" altLang="en-US"/>
          </a:p>
          <a:p>
            <a:r>
              <a:rPr lang="en-US" altLang="en-US">
                <a:sym typeface="+mn-ea"/>
              </a:rPr>
              <a:t>                        modifier = Modifier</a:t>
            </a:r>
            <a:endParaRPr lang="en-US" altLang="en-US"/>
          </a:p>
          <a:p>
            <a:r>
              <a:rPr lang="en-US" altLang="en-US">
                <a:sym typeface="+mn-ea"/>
              </a:rPr>
              <a:t>                            .height(150.dp)</a:t>
            </a:r>
            <a:endParaRPr lang="en-US" altLang="en-US"/>
          </a:p>
          <a:p>
            <a:r>
              <a:rPr lang="en-US" altLang="en-US">
                <a:sym typeface="+mn-ea"/>
              </a:rPr>
              <a:t>                            .scale(scaleX = 1.2F, scaleY = 1F)</a:t>
            </a:r>
            <a:endParaRPr lang="en-US" altLang="en-US"/>
          </a:p>
          <a:p>
            <a:r>
              <a:rPr lang="en-US" altLang="en-US">
                <a:sym typeface="+mn-ea"/>
              </a:rPr>
              <a:t>                    )</a:t>
            </a:r>
            <a:endParaRPr lang="en-US" altLang="en-US"/>
          </a:p>
          <a:p>
            <a:r>
              <a:rPr lang="en-US" altLang="en-US">
                <a:sym typeface="+mn-ea"/>
              </a:rPr>
              <a:t>                    Text(</a:t>
            </a:r>
            <a:endParaRPr lang="en-US" altLang="en-US"/>
          </a:p>
          <a:p>
            <a:r>
              <a:rPr lang="en-US" altLang="en-US">
                <a:sym typeface="+mn-ea"/>
              </a:rPr>
              <a:t>                        text = card.courseTitle,</a:t>
            </a:r>
            <a:endParaRPr lang="en-US" altLang="en-US"/>
          </a:p>
          <a:p>
            <a:r>
              <a:rPr lang="en-US" altLang="en-US">
                <a:sym typeface="+mn-ea"/>
              </a:rPr>
              <a:t>                        color = primaryColor, // Vibrant blue</a:t>
            </a:r>
            <a:endParaRPr lang="en-US" altLang="en-US"/>
          </a:p>
          <a:p>
            <a:r>
              <a:rPr lang="en-US" altLang="en-US">
                <a:sym typeface="+mn-ea"/>
              </a:rPr>
              <a:t>                        fontSize = 16.sp,</a:t>
            </a:r>
            <a:endParaRPr lang="en-US" altLang="en-US"/>
          </a:p>
          <a:p>
            <a:r>
              <a:rPr lang="en-US" altLang="en-US">
                <a:sym typeface="+mn-ea"/>
              </a:rPr>
              <a:t>                        // Use a custom font if desired (replace with your font file)</a:t>
            </a:r>
            <a:endParaRPr lang="en-US" altLang="en-US"/>
          </a:p>
          <a:p>
            <a:r>
              <a:rPr lang="en-US" altLang="en-US">
                <a:sym typeface="+mn-ea"/>
              </a:rPr>
              <a:t>                        </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35" y="0"/>
            <a:ext cx="4104640" cy="489585"/>
          </a:xfrm>
          <a:prstGeom prst="rect">
            <a:avLst/>
          </a:prstGeom>
          <a:noFill/>
        </p:spPr>
        <p:txBody>
          <a:bodyPr wrap="square" rtlCol="0">
            <a:noAutofit/>
          </a:bodyPr>
          <a:lstStyle/>
          <a:p>
            <a:r>
              <a:rPr lang="en-US" altLang="en-US">
                <a:sym typeface="+mn-ea"/>
              </a:rPr>
              <a:t>// font = Font(resource = "your_font_file.ttf")</a:t>
            </a:r>
            <a:endParaRPr lang="en-US" altLang="en-US"/>
          </a:p>
          <a:p>
            <a:r>
              <a:rPr lang="en-US" altLang="en-US">
                <a:sym typeface="+mn-ea"/>
              </a:rPr>
              <a:t>                    )</a:t>
            </a:r>
            <a:endParaRPr lang="en-US" altLang="en-US"/>
          </a:p>
          <a:p>
            <a:r>
              <a:rPr lang="en-US" altLang="en-US">
                <a:sym typeface="+mn-ea"/>
              </a:rPr>
              <a:t>                    Text(</a:t>
            </a:r>
            <a:endParaRPr lang="en-US" altLang="en-US"/>
          </a:p>
          <a:p>
            <a:r>
              <a:rPr lang="en-US" altLang="en-US">
                <a:sym typeface="+mn-ea"/>
              </a:rPr>
              <a:t>                        text = card.topicTitle,</a:t>
            </a:r>
            <a:endParaRPr lang="en-US" altLang="en-US"/>
          </a:p>
          <a:p>
            <a:r>
              <a:rPr lang="en-US" altLang="en-US">
                <a:sym typeface="+mn-ea"/>
              </a:rPr>
              <a:t>                        fontWeight = FontWeight.Bold,</a:t>
            </a:r>
            <a:endParaRPr lang="en-US" altLang="en-US"/>
          </a:p>
          <a:p>
            <a:r>
              <a:rPr lang="en-US" altLang="en-US">
                <a:sym typeface="+mn-ea"/>
              </a:rPr>
              <a:t>                        fontSize = 20.sp,</a:t>
            </a:r>
            <a:endParaRPr lang="en-US" altLang="en-US"/>
          </a:p>
          <a:p>
            <a:r>
              <a:rPr lang="en-US" altLang="en-US">
                <a:sym typeface="+mn-ea"/>
              </a:rPr>
              <a:t>                        textAlign = TextAlign.Center,</a:t>
            </a:r>
            <a:endParaRPr lang="en-US" altLang="en-US"/>
          </a:p>
          <a:p>
            <a:r>
              <a:rPr lang="en-US" altLang="en-US">
                <a:sym typeface="+mn-ea"/>
              </a:rPr>
              <a:t>                        // Use a custom font if desired (replace with your font file)</a:t>
            </a:r>
            <a:endParaRPr lang="en-US" altLang="en-US"/>
          </a:p>
          <a:p>
            <a:r>
              <a:rPr lang="en-US" altLang="en-US">
                <a:sym typeface="+mn-ea"/>
              </a:rPr>
              <a:t>                        // font = Font(resource = "your_font_file.ttf")</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            Spacer(modifier = Modifier.height(20.dp))</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a:t>
            </a:r>
            <a:endParaRPr lang="en-US" altLang="en-US"/>
          </a:p>
          <a:p>
            <a:r>
              <a:rPr lang="en-US" altLang="en-US">
                <a:sym typeface="+mn-ea"/>
              </a:rPr>
              <a:t>// Data class to hold card information</a:t>
            </a:r>
            <a:endParaRPr lang="en-US" altLang="en-US"/>
          </a:p>
          <a:p>
            <a:r>
              <a:rPr lang="en-US" altLang="en-US">
                <a:sym typeface="+mn-ea"/>
              </a:rPr>
              <a:t>data class CardData(</a:t>
            </a:r>
            <a:endParaRPr lang="en-US" altLang="en-US"/>
          </a:p>
          <a:p>
            <a:r>
              <a:rPr lang="en-US" altLang="en-US">
                <a:sym typeface="+mn-ea"/>
              </a:rPr>
              <a:t>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4264660" cy="574040"/>
          </a:xfrm>
          <a:prstGeom prst="rect">
            <a:avLst/>
          </a:prstGeom>
          <a:noFill/>
        </p:spPr>
        <p:txBody>
          <a:bodyPr wrap="square" rtlCol="0">
            <a:noAutofit/>
          </a:bodyPr>
          <a:lstStyle/>
          <a:p>
            <a:r>
              <a:rPr lang="en-US" altLang="en-US">
                <a:sym typeface="+mn-ea"/>
              </a:rPr>
              <a:t>val imageId: Int,</a:t>
            </a:r>
            <a:endParaRPr lang="en-US" altLang="en-US"/>
          </a:p>
          <a:p>
            <a:r>
              <a:rPr lang="en-US" altLang="en-US">
                <a:sym typeface="+mn-ea"/>
              </a:rPr>
              <a:t>    val courseTitle: String,</a:t>
            </a:r>
            <a:endParaRPr lang="en-US" altLang="en-US"/>
          </a:p>
          <a:p>
            <a:r>
              <a:rPr lang="en-US" altLang="en-US">
                <a:sym typeface="+mn-ea"/>
              </a:rPr>
              <a:t>    val topicTitle: String,</a:t>
            </a:r>
            <a:endParaRPr lang="en-US" altLang="en-US"/>
          </a:p>
          <a:p>
            <a:r>
              <a:rPr lang="en-US" altLang="en-US">
                <a:sym typeface="+mn-ea"/>
              </a:rPr>
              <a:t>    val targetActivity: Class&lt;out ComponentActivity&gt;</a:t>
            </a:r>
            <a:endParaRPr lang="en-US" altLang="en-US"/>
          </a:p>
          <a:p>
            <a:endParaRPr lang="en-US"/>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4064000" cy="460375"/>
          </a:xfrm>
          <a:prstGeom prst="rect">
            <a:avLst/>
          </a:prstGeom>
          <a:noFill/>
        </p:spPr>
        <p:txBody>
          <a:bodyPr wrap="square" rtlCol="0">
            <a:spAutoFit/>
          </a:bodyPr>
          <a:lstStyle/>
          <a:p>
            <a:r>
              <a:rPr lang="en-US" altLang="en-US" sz="2400" b="1"/>
              <a:t>MainActivity2.kt</a:t>
            </a:r>
            <a:endParaRPr lang="en-US" sz="2400" b="1"/>
          </a:p>
        </p:txBody>
      </p:sp>
      <p:sp>
        <p:nvSpPr>
          <p:cNvPr id="3" name="Text Box 2"/>
          <p:cNvSpPr txBox="1"/>
          <p:nvPr/>
        </p:nvSpPr>
        <p:spPr>
          <a:xfrm>
            <a:off x="635" y="461010"/>
            <a:ext cx="4306570" cy="506095"/>
          </a:xfrm>
          <a:prstGeom prst="rect">
            <a:avLst/>
          </a:prstGeom>
          <a:noFill/>
        </p:spPr>
        <p:txBody>
          <a:bodyPr wrap="square" rtlCol="0">
            <a:noAutofit/>
          </a:bodyPr>
          <a:lstStyle/>
          <a:p>
            <a:r>
              <a:rPr lang="en-US" altLang="en-US"/>
              <a:t>package com.example.owlapplication</a:t>
            </a:r>
          </a:p>
          <a:p>
            <a:endParaRPr lang="en-US" altLang="en-US"/>
          </a:p>
          <a:p>
            <a:r>
              <a:rPr lang="en-US" altLang="en-US"/>
              <a:t>import android.content.Context</a:t>
            </a:r>
          </a:p>
          <a:p>
            <a:r>
              <a:rPr lang="en-US" altLang="en-US"/>
              <a:t>import android.content.SharedPreferences</a:t>
            </a:r>
          </a:p>
          <a:p>
            <a:r>
              <a:rPr lang="en-US" altLang="en-US"/>
              <a:t>import android.os.Bundle</a:t>
            </a:r>
          </a:p>
          <a:p>
            <a:r>
              <a:rPr lang="en-US" altLang="en-US"/>
              <a:t>import androidx.activity.ComponentActivity</a:t>
            </a:r>
          </a:p>
          <a:p>
            <a:r>
              <a:rPr lang="en-US" altLang="en-US"/>
              <a:t>import androidx.activity.compose.setContent</a:t>
            </a:r>
          </a:p>
          <a:p>
            <a:r>
              <a:rPr lang="en-US" altLang="en-US"/>
              <a:t>import androidx.compose.foundation.Image</a:t>
            </a:r>
          </a:p>
          <a:p>
            <a:r>
              <a:rPr lang="en-US" altLang="en-US"/>
              <a:t>import androidx.compose.foundation.background</a:t>
            </a:r>
          </a:p>
          <a:p>
            <a:r>
              <a:rPr lang="en-US" altLang="en-US"/>
              <a:t>import androidx.compose.foundation.clickable</a:t>
            </a:r>
          </a:p>
          <a:p>
            <a:r>
              <a:rPr lang="en-US" altLang="en-US"/>
              <a:t>import androidx.compose.foundation.layout.*</a:t>
            </a:r>
          </a:p>
          <a:p>
            <a:r>
              <a:rPr lang="en-US" altLang="en-US"/>
              <a:t>import androidx.compose.foundation.rememberScrollState</a:t>
            </a:r>
          </a:p>
          <a:p>
            <a:r>
              <a:rPr lang="en-US" altLang="en-US"/>
              <a:t>import </a:t>
            </a:r>
            <a:r>
              <a:rPr lang="en-IN" altLang="en-US"/>
              <a:t>c</a:t>
            </a:r>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635"/>
            <a:ext cx="4147820" cy="499110"/>
          </a:xfrm>
          <a:prstGeom prst="rect">
            <a:avLst/>
          </a:prstGeom>
          <a:noFill/>
        </p:spPr>
        <p:txBody>
          <a:bodyPr wrap="square" rtlCol="0">
            <a:noAutofit/>
          </a:bodyPr>
          <a:lstStyle/>
          <a:p>
            <a:r>
              <a:rPr lang="en-US" altLang="en-US">
                <a:sym typeface="+mn-ea"/>
              </a:rPr>
              <a:t>androidx.compose.foundation.shape.CircleShape</a:t>
            </a:r>
            <a:endParaRPr lang="en-US" altLang="en-US"/>
          </a:p>
          <a:p>
            <a:r>
              <a:rPr lang="en-US" altLang="en-US">
                <a:sym typeface="+mn-ea"/>
              </a:rPr>
              <a:t>import androidx.compose.foundation.text.BasicTextField</a:t>
            </a:r>
            <a:endParaRPr lang="en-US" altLang="en-US"/>
          </a:p>
          <a:p>
            <a:r>
              <a:rPr lang="en-US" altLang="en-US">
                <a:sym typeface="+mn-ea"/>
              </a:rPr>
              <a:t>import androidx.compose.foundation.verticalScroll</a:t>
            </a:r>
            <a:endParaRPr lang="en-US" altLang="en-US"/>
          </a:p>
          <a:p>
            <a:r>
              <a:rPr lang="en-US" altLang="en-US">
                <a:sym typeface="+mn-ea"/>
              </a:rPr>
              <a:t>import androidx.compose.material.*</a:t>
            </a:r>
            <a:endParaRPr lang="en-US" altLang="en-US"/>
          </a:p>
          <a:p>
            <a:r>
              <a:rPr lang="en-US" altLang="en-US">
                <a:sym typeface="+mn-ea"/>
              </a:rPr>
              <a:t>import androidx.compose.material.icons.Icon</a:t>
            </a:r>
            <a:endParaRPr lang="en-US" altLang="en-US"/>
          </a:p>
          <a:p>
            <a:r>
              <a:rPr lang="en-US" altLang="en-US">
                <a:sym typeface="+mn-ea"/>
              </a:rPr>
              <a:t>import androidx.compose.material.icons.filled.Add</a:t>
            </a:r>
            <a:endParaRPr lang="en-US" altLang="en-US"/>
          </a:p>
          <a:p>
            <a:r>
              <a:rPr lang="en-US" altLang="en-US">
                <a:sym typeface="+mn-ea"/>
              </a:rPr>
              <a:t>import androidx.compose.runtime.*</a:t>
            </a:r>
            <a:endParaRPr lang="en-US" altLang="en-US"/>
          </a:p>
          <a:p>
            <a:r>
              <a:rPr lang="en-US" altLang="en-US">
                <a:sym typeface="+mn-ea"/>
              </a:rPr>
              <a:t>import androidx.compose.ui.Alignment</a:t>
            </a:r>
            <a:endParaRPr lang="en-US" altLang="en-US"/>
          </a:p>
          <a:p>
            <a:r>
              <a:rPr lang="en-US" altLang="en-US">
                <a:sym typeface="+mn-ea"/>
              </a:rPr>
              <a:t>import androidx.compose.ui.Modifier</a:t>
            </a:r>
            <a:endParaRPr lang="en-US" altLang="en-US"/>
          </a:p>
          <a:p>
            <a:r>
              <a:rPr lang="en-US" altLang="en-US">
                <a:sym typeface="+mn-ea"/>
              </a:rPr>
              <a:t>import androidx.compose.ui.draw.scale</a:t>
            </a:r>
            <a:endParaRPr lang="en-US" altLang="en-US"/>
          </a:p>
          <a:p>
            <a:r>
              <a:rPr lang="en-US" altLang="en-US">
                <a:sym typeface="+mn-ea"/>
              </a:rPr>
              <a:t>import androidx.compose.ui.graphics.Color</a:t>
            </a:r>
            <a:endParaRPr lang="en-US" altLang="en-US"/>
          </a:p>
          <a:p>
            <a:r>
              <a:rPr lang="en-US" altLang="en-US">
                <a:sym typeface="+mn-ea"/>
              </a:rPr>
              <a:t>import androidx.compose.ui.res.painterResou</a:t>
            </a:r>
            <a:endParaRPr lang="en-US" altLang="en-US"/>
          </a:p>
          <a:p>
            <a:endParaRPr lang="en-US"/>
          </a:p>
        </p:txBody>
      </p:sp>
      <p:sp>
        <p:nvSpPr>
          <p:cNvPr id="4" name="Text Box 3"/>
          <p:cNvSpPr txBox="1"/>
          <p:nvPr/>
        </p:nvSpPr>
        <p:spPr>
          <a:xfrm>
            <a:off x="4095115" y="6402705"/>
            <a:ext cx="4064000" cy="368300"/>
          </a:xfrm>
          <a:prstGeom prst="rect">
            <a:avLst/>
          </a:prstGeom>
          <a:noFill/>
        </p:spPr>
        <p:txBody>
          <a:bodyPr wrap="square" rtlCol="0">
            <a:spAutoFit/>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57150"/>
            <a:ext cx="4064000" cy="7016115"/>
          </a:xfrm>
          <a:prstGeom prst="rect">
            <a:avLst/>
          </a:prstGeom>
          <a:noFill/>
        </p:spPr>
        <p:txBody>
          <a:bodyPr wrap="square" rtlCol="0">
            <a:spAutoFit/>
          </a:bodyPr>
          <a:lstStyle/>
          <a:p>
            <a:r>
              <a:rPr lang="en-US" altLang="en-US">
                <a:sym typeface="+mn-ea"/>
              </a:rPr>
              <a:t>import androidx.compose.ui.res.stringResource</a:t>
            </a:r>
            <a:endParaRPr lang="en-US" altLang="en-US"/>
          </a:p>
          <a:p>
            <a:r>
              <a:rPr lang="en-US" altLang="en-US">
                <a:sym typeface="+mn-ea"/>
              </a:rPr>
              <a:t>import androidx.compose.ui.text.font.FontWeight</a:t>
            </a:r>
            <a:endParaRPr lang="en-US" altLang="en-US"/>
          </a:p>
          <a:p>
            <a:r>
              <a:rPr lang="en-US" altLang="en-US">
                <a:sym typeface="+mn-ea"/>
              </a:rPr>
              <a:t>import androidx.compose.ui.text.style.TextAlign</a:t>
            </a:r>
            <a:endParaRPr lang="en-US" altLang="en-US"/>
          </a:p>
          <a:p>
            <a:r>
              <a:rPr lang="en-US" altLang="en-US">
                <a:sym typeface="+mn-ea"/>
              </a:rPr>
              <a:t>import androidx.compose.ui.unit.dp</a:t>
            </a:r>
            <a:endParaRPr lang="en-US" altLang="en-US"/>
          </a:p>
          <a:p>
            <a:r>
              <a:rPr lang="en-US" altLang="en-US">
                <a:sym typeface="+mn-ea"/>
              </a:rPr>
              <a:t>import androidx.compose.ui.unit.sp</a:t>
            </a:r>
            <a:endParaRPr lang="en-US" altLang="en-US"/>
          </a:p>
          <a:p>
            <a:r>
              <a:rPr lang="en-US" altLang="en-US">
                <a:sym typeface="+mn-ea"/>
              </a:rPr>
              <a:t>import com.example.owlapplication.ui.theme.OwlApplicationTheme</a:t>
            </a:r>
            <a:endParaRPr lang="en-US" altLang="en-US"/>
          </a:p>
          <a:p>
            <a:r>
              <a:rPr lang="en-US" altLang="en-US">
                <a:sym typeface="+mn-ea"/>
              </a:rPr>
              <a:t>class MainActivity2 : ComponentActivity() {</a:t>
            </a:r>
            <a:endParaRPr lang="en-US" altLang="en-US"/>
          </a:p>
          <a:p>
            <a:endParaRPr lang="en-US" altLang="en-US"/>
          </a:p>
          <a:p>
            <a:r>
              <a:rPr lang="en-US" altLang="en-US">
                <a:sym typeface="+mn-ea"/>
              </a:rPr>
              <a:t>    private lateinit var sharedPreferences: SharedPreferences</a:t>
            </a:r>
            <a:endParaRPr lang="en-US" altLang="en-US"/>
          </a:p>
          <a:p>
            <a:endParaRPr lang="en-US" altLang="en-US"/>
          </a:p>
          <a:p>
            <a:r>
              <a:rPr lang="en-US" altLang="en-US">
                <a:sym typeface="+mn-ea"/>
              </a:rPr>
              <a:t>    override fun onCreate(savedInstanceState: Bundle?) {</a:t>
            </a:r>
            <a:endParaRPr lang="en-US" altLang="en-US"/>
          </a:p>
          <a:p>
            <a:r>
              <a:rPr lang="en-US" altLang="en-US">
                <a:sym typeface="+mn-ea"/>
              </a:rPr>
              <a:t>        </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35" y="0"/>
            <a:ext cx="4104640" cy="7383145"/>
          </a:xfrm>
          <a:prstGeom prst="rect">
            <a:avLst/>
          </a:prstGeom>
          <a:noFill/>
        </p:spPr>
        <p:txBody>
          <a:bodyPr wrap="square" rtlCol="0">
            <a:noAutofit/>
          </a:bodyPr>
          <a:lstStyle/>
          <a:p>
            <a:r>
              <a:rPr lang="en-US" altLang="en-US">
                <a:sym typeface="+mn-ea"/>
              </a:rPr>
              <a:t>super.onCreate(savedInstanceState)</a:t>
            </a:r>
            <a:endParaRPr lang="en-US" altLang="en-US"/>
          </a:p>
          <a:p>
            <a:r>
              <a:rPr lang="en-US" altLang="en-US">
                <a:sym typeface="+mn-ea"/>
              </a:rPr>
              <a:t>        sharedPreferences = getSharedPreferences("AppPreferences", Context.MODE_PRIVATE)</a:t>
            </a:r>
            <a:endParaRPr lang="en-US" altLang="en-US"/>
          </a:p>
          <a:p>
            <a:endParaRPr lang="en-US" altLang="en-US"/>
          </a:p>
          <a:p>
            <a:r>
              <a:rPr lang="en-US" altLang="en-US">
                <a:sym typeface="+mn-ea"/>
              </a:rPr>
              <a:t>        setContent {</a:t>
            </a:r>
            <a:endParaRPr lang="en-US" altLang="en-US"/>
          </a:p>
          <a:p>
            <a:r>
              <a:rPr lang="en-US" altLang="en-US">
                <a:sym typeface="+mn-ea"/>
              </a:rPr>
              <a:t>            OwlApplicationTheme {</a:t>
            </a:r>
            <a:endParaRPr lang="en-US" altLang="en-US"/>
          </a:p>
          <a:p>
            <a:r>
              <a:rPr lang="en-US" altLang="en-US">
                <a:sym typeface="+mn-ea"/>
              </a:rPr>
              <a:t>                Greeting(sharedPreferences)</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a:t>
            </a:r>
            <a:endParaRPr lang="en-US" altLang="en-US"/>
          </a:p>
          <a:p>
            <a:endParaRPr lang="en-US" altLang="en-US"/>
          </a:p>
          <a:p>
            <a:r>
              <a:rPr lang="en-US" altLang="en-US">
                <a:sym typeface="+mn-ea"/>
              </a:rPr>
              <a:t>@Composable</a:t>
            </a:r>
            <a:endParaRPr lang="en-US" altLang="en-US"/>
          </a:p>
          <a:p>
            <a:r>
              <a:rPr lang="en-US" altLang="en-US">
                <a:sym typeface="+mn-ea"/>
              </a:rPr>
              <a:t>fun Greeting(sharedPreferences: SharedPreferences) {</a:t>
            </a:r>
            <a:endParaRPr lang="en-US" altLang="en-US"/>
          </a:p>
          <a:p>
            <a:r>
              <a:rPr lang="en-US" altLang="en-US">
                <a:sym typeface="+mn-ea"/>
              </a:rPr>
              <a:t>    var showDialog by remember { mutableStateOf(false) }</a:t>
            </a:r>
            <a:endParaRPr lang="en-US" altLang="en-US"/>
          </a:p>
          <a:p>
            <a:r>
              <a:rPr lang="en-US" altLang="en-US">
                <a:sym typeface="+mn-ea"/>
              </a:rPr>
              <a:t>    var additionalContent by remember { mutableStateOf(loadContent(sharedPreferences)) }</a:t>
            </a:r>
            <a:endParaRPr lang="en-US" altLang="en-US"/>
          </a:p>
          <a:p>
            <a:endParaRPr lang="en-US" altLang="en-US"/>
          </a:p>
          <a:p>
            <a:r>
              <a:rPr lang="en-US" altLang="en-US">
                <a:sym typeface="+mn-ea"/>
              </a:rPr>
              <a:t>    </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635"/>
            <a:ext cx="4064000" cy="6898640"/>
          </a:xfrm>
          <a:prstGeom prst="rect">
            <a:avLst/>
          </a:prstGeom>
          <a:noFill/>
        </p:spPr>
        <p:txBody>
          <a:bodyPr wrap="square" rtlCol="0">
            <a:noAutofit/>
          </a:bodyPr>
          <a:lstStyle/>
          <a:p>
            <a:r>
              <a:rPr lang="en-US" altLang="en-US">
                <a:sym typeface="+mn-ea"/>
              </a:rPr>
              <a:t>if (showDialog) {</a:t>
            </a:r>
            <a:endParaRPr lang="en-US" altLang="en-US"/>
          </a:p>
          <a:p>
            <a:r>
              <a:rPr lang="en-US" altLang="en-US">
                <a:sym typeface="+mn-ea"/>
              </a:rPr>
              <a:t>        AddContentDialog2(</a:t>
            </a:r>
            <a:endParaRPr lang="en-US" altLang="en-US"/>
          </a:p>
          <a:p>
            <a:r>
              <a:rPr lang="en-US" altLang="en-US">
                <a:sym typeface="+mn-ea"/>
              </a:rPr>
              <a:t>            onDismiss = { showDialog = false },</a:t>
            </a:r>
            <a:endParaRPr lang="en-US" altLang="en-US"/>
          </a:p>
          <a:p>
            <a:r>
              <a:rPr lang="en-US" altLang="en-US">
                <a:sym typeface="+mn-ea"/>
              </a:rPr>
              <a:t>            onConfirm = { newText -&gt;</a:t>
            </a:r>
            <a:endParaRPr lang="en-US" altLang="en-US"/>
          </a:p>
          <a:p>
            <a:r>
              <a:rPr lang="en-US" altLang="en-US">
                <a:sym typeface="+mn-ea"/>
              </a:rPr>
              <a:t>                additionalContent += "\n$newText"</a:t>
            </a:r>
            <a:endParaRPr lang="en-US" altLang="en-US"/>
          </a:p>
          <a:p>
            <a:r>
              <a:rPr lang="en-US" altLang="en-US">
                <a:sym typeface="+mn-ea"/>
              </a:rPr>
              <a:t>                saveContent(sharedPreferences, additionalContent)</a:t>
            </a:r>
            <a:endParaRPr lang="en-US" altLang="en-US"/>
          </a:p>
          <a:p>
            <a:r>
              <a:rPr lang="en-US" altLang="en-US">
                <a:sym typeface="+mn-ea"/>
              </a:rPr>
              <a:t>                showDialog = false</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    }</a:t>
            </a:r>
            <a:endParaRPr lang="en-US" altLang="en-US"/>
          </a:p>
          <a:p>
            <a:endParaRPr lang="en-US" altLang="en-US"/>
          </a:p>
          <a:p>
            <a:r>
              <a:rPr lang="en-US" altLang="en-US">
                <a:sym typeface="+mn-ea"/>
              </a:rPr>
              <a:t>    Box(</a:t>
            </a:r>
            <a:endParaRPr lang="en-US" altLang="en-US"/>
          </a:p>
          <a:p>
            <a:r>
              <a:rPr lang="en-US" altLang="en-US">
                <a:sym typeface="+mn-ea"/>
              </a:rPr>
              <a:t>        modifier = Modifier</a:t>
            </a:r>
            <a:endParaRPr lang="en-US" altLang="en-US"/>
          </a:p>
          <a:p>
            <a:r>
              <a:rPr lang="en-US" altLang="en-US">
                <a:sym typeface="+mn-ea"/>
              </a:rPr>
              <a:t>            .padding(26.dp)</a:t>
            </a:r>
            <a:endParaRPr lang="en-US" altLang="en-US"/>
          </a:p>
          <a:p>
            <a:r>
              <a:rPr lang="en-US" altLang="en-US">
                <a:sym typeface="+mn-ea"/>
              </a:rPr>
              <a:t>            .verticalScroll(rememberScrollState())</a:t>
            </a:r>
            <a:endParaRPr lang="en-US" altLang="en-US"/>
          </a:p>
          <a:p>
            <a:r>
              <a:rPr lang="en-US" altLang="en-US">
                <a:sym typeface="+mn-ea"/>
              </a:rPr>
              <a:t>            .background(Color.White)</a:t>
            </a:r>
            <a:endParaRPr lang="en-US" altLang="en-US"/>
          </a:p>
          <a:p>
            <a:r>
              <a:rPr lang="en-US" altLang="en-US">
                <a:sym typeface="+mn-ea"/>
              </a:rPr>
              <a:t>    ) {</a:t>
            </a:r>
            <a:endParaRPr lang="en-US" altLang="en-US"/>
          </a:p>
          <a:p>
            <a:r>
              <a:rPr lang="en-US" altLang="en-US">
                <a:sym typeface="+mn-ea"/>
              </a:rPr>
              <a:t>        Column(</a:t>
            </a:r>
            <a:endParaRPr lang="en-US" altLang="en-US"/>
          </a:p>
          <a:p>
            <a:r>
              <a:rPr lang="en-US" altLang="en-US">
                <a:sym typeface="+mn-ea"/>
              </a:rPr>
              <a:t>            modifier =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800" y="139700"/>
            <a:ext cx="2976817" cy="460375"/>
          </a:xfrm>
          <a:prstGeom prst="rect">
            <a:avLst/>
          </a:prstGeom>
          <a:noFill/>
        </p:spPr>
        <p:txBody>
          <a:bodyPr wrap="square" rtlCol="0">
            <a:spAutoFit/>
          </a:bodyPr>
          <a:lstStyle/>
          <a:p>
            <a:r>
              <a:rPr lang="en-US" altLang="en-US" sz="2400" b="1" dirty="0">
                <a:latin typeface="Times New Roman" panose="02020603050405020304" pitchFamily="18" charset="0"/>
                <a:cs typeface="Times New Roman" panose="02020603050405020304" pitchFamily="18" charset="0"/>
              </a:rPr>
              <a:t>ContentDialog.kt</a:t>
            </a:r>
            <a:r>
              <a:rPr lang="en-US" sz="2400" b="1" dirty="0">
                <a:latin typeface="Times New Roman" panose="02020603050405020304" pitchFamily="18" charset="0"/>
                <a:cs typeface="Times New Roman" panose="02020603050405020304" pitchFamily="18" charset="0"/>
              </a:rPr>
              <a:t>:</a:t>
            </a:r>
          </a:p>
        </p:txBody>
      </p:sp>
      <p:sp>
        <p:nvSpPr>
          <p:cNvPr id="4" name="TextBox 3"/>
          <p:cNvSpPr txBox="1"/>
          <p:nvPr/>
        </p:nvSpPr>
        <p:spPr>
          <a:xfrm>
            <a:off x="177800" y="601365"/>
            <a:ext cx="8966200" cy="6462395"/>
          </a:xfrm>
          <a:prstGeom prst="rect">
            <a:avLst/>
          </a:prstGeom>
          <a:noFill/>
        </p:spPr>
        <p:txBody>
          <a:bodyPr wrap="square">
            <a:spAutoFit/>
          </a:bodyPr>
          <a:lstStyle/>
          <a:p>
            <a:r>
              <a:rPr lang="en-US" altLang="en-US" dirty="0"/>
              <a:t>package com.example.owlapplication</a:t>
            </a:r>
          </a:p>
          <a:p>
            <a:endParaRPr lang="en-US" altLang="en-US" dirty="0"/>
          </a:p>
          <a:p>
            <a:r>
              <a:rPr lang="en-US" altLang="en-US" dirty="0"/>
              <a:t>import androidx.compose.foundation.background</a:t>
            </a:r>
          </a:p>
          <a:p>
            <a:r>
              <a:rPr lang="en-US" altLang="en-US" dirty="0"/>
              <a:t>import androidx.compose.foundation.layout.*</a:t>
            </a:r>
          </a:p>
          <a:p>
            <a:r>
              <a:rPr lang="en-US" altLang="en-US" dirty="0"/>
              <a:t>import androidx.compose.foundation.text.BasicTextField</a:t>
            </a:r>
          </a:p>
          <a:p>
            <a:r>
              <a:rPr lang="en-US" altLang="en-US" dirty="0"/>
              <a:t>import androidx.compose.material.*</a:t>
            </a:r>
          </a:p>
          <a:p>
            <a:r>
              <a:rPr lang="en-US" altLang="en-US" dirty="0"/>
              <a:t>import androidx.compose.runtime.*</a:t>
            </a:r>
          </a:p>
          <a:p>
            <a:r>
              <a:rPr lang="en-US" altLang="en-US" dirty="0"/>
              <a:t>import androidx.compose.ui.Alignment</a:t>
            </a:r>
          </a:p>
          <a:p>
            <a:r>
              <a:rPr lang="en-US" altLang="en-US" dirty="0"/>
              <a:t>import androidx.compose.ui.Modifier</a:t>
            </a:r>
          </a:p>
          <a:p>
            <a:r>
              <a:rPr lang="en-US" altLang="en-US" dirty="0"/>
              <a:t>import androidx.compose.ui.graphics.Color</a:t>
            </a:r>
          </a:p>
          <a:p>
            <a:r>
              <a:rPr lang="en-US" altLang="en-US" dirty="0"/>
              <a:t>import androidx.compose.ui.text.input.ImeAction</a:t>
            </a:r>
          </a:p>
          <a:p>
            <a:r>
              <a:rPr lang="en-US" altLang="en-US" dirty="0"/>
              <a:t>import androidx.compose.foundation.text.KeyboardOptions</a:t>
            </a:r>
          </a:p>
          <a:p>
            <a:r>
              <a:rPr lang="en-US" altLang="en-US" dirty="0"/>
              <a:t>import androidx.compose.ui.unit.dp</a:t>
            </a:r>
          </a:p>
          <a:p>
            <a:endParaRPr lang="en-US" altLang="en-US" dirty="0"/>
          </a:p>
          <a:p>
            <a:r>
              <a:rPr lang="en-US" altLang="en-US" dirty="0"/>
              <a:t>@Composable</a:t>
            </a:r>
          </a:p>
          <a:p>
            <a:r>
              <a:rPr lang="en-US" altLang="en-US" dirty="0"/>
              <a:t>fun AddContentDialog(onDismiss: () -&gt; Unit, onConfirm: (String) -&gt; Unit) {</a:t>
            </a:r>
          </a:p>
          <a:p>
            <a:r>
              <a:rPr lang="en-US" altLang="en-US" dirty="0"/>
              <a:t>    var newContent by remember { mutableStateOf("") }</a:t>
            </a:r>
          </a:p>
          <a:p>
            <a:endParaRPr lang="en-US" altLang="en-US" dirty="0"/>
          </a:p>
          <a:p>
            <a:r>
              <a:rPr lang="en-US" altLang="en-US" dirty="0"/>
              <a:t>    AlertDialog(</a:t>
            </a:r>
          </a:p>
          <a:p>
            <a:r>
              <a:rPr lang="en-US" altLang="en-US" dirty="0"/>
              <a:t>        onDismissRequest = onDismiss,</a:t>
            </a:r>
          </a:p>
          <a:p>
            <a:r>
              <a:rPr lang="en-US" altLang="en-US" dirty="0"/>
              <a:t>        title = { Text("Add New Content") },</a:t>
            </a:r>
          </a:p>
          <a:p>
            <a:r>
              <a:rPr lang="en-US" altLang="en-US" dirty="0"/>
              <a:t>        text = {</a:t>
            </a:r>
          </a:p>
          <a:p>
            <a:r>
              <a:rPr lang="en-US" alt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635"/>
            <a:ext cx="4265930" cy="453390"/>
          </a:xfrm>
          <a:prstGeom prst="rect">
            <a:avLst/>
          </a:prstGeom>
          <a:noFill/>
        </p:spPr>
        <p:txBody>
          <a:bodyPr wrap="square" rtlCol="0">
            <a:noAutofit/>
          </a:bodyPr>
          <a:lstStyle/>
          <a:p>
            <a:r>
              <a:rPr lang="en-US" altLang="en-US">
                <a:sym typeface="+mn-ea"/>
              </a:rPr>
              <a:t>Modifier.fillMaxWidth(),</a:t>
            </a:r>
            <a:endParaRPr lang="en-US" altLang="en-US"/>
          </a:p>
          <a:p>
            <a:r>
              <a:rPr lang="en-US" altLang="en-US">
                <a:sym typeface="+mn-ea"/>
              </a:rPr>
              <a:t>            verticalArrangement = Arrangement.Top</a:t>
            </a:r>
            <a:endParaRPr lang="en-US" altLang="en-US"/>
          </a:p>
          <a:p>
            <a:r>
              <a:rPr lang="en-US" altLang="en-US">
                <a:sym typeface="+mn-ea"/>
              </a:rPr>
              <a:t>        ) {</a:t>
            </a:r>
            <a:endParaRPr lang="en-US" altLang="en-US"/>
          </a:p>
          <a:p>
            <a:r>
              <a:rPr lang="en-US" altLang="en-US">
                <a:sym typeface="+mn-ea"/>
              </a:rPr>
              <a:t>            Image(</a:t>
            </a:r>
            <a:endParaRPr lang="en-US" altLang="en-US"/>
          </a:p>
          <a:p>
            <a:r>
              <a:rPr lang="en-US" altLang="en-US">
                <a:sym typeface="+mn-ea"/>
              </a:rPr>
              <a:t>                painter = painterResource(id = R.drawable.img_1),</a:t>
            </a:r>
            <a:endParaRPr lang="en-US" altLang="en-US"/>
          </a:p>
          <a:p>
            <a:r>
              <a:rPr lang="en-US" altLang="en-US">
                <a:sym typeface="+mn-ea"/>
              </a:rPr>
              <a:t>                contentDescription = "",</a:t>
            </a:r>
            <a:endParaRPr lang="en-US" altLang="en-US"/>
          </a:p>
          <a:p>
            <a:r>
              <a:rPr lang="en-US" altLang="en-US">
                <a:sym typeface="+mn-ea"/>
              </a:rPr>
              <a:t>                modifier = Modifier.scale(1.5f)</a:t>
            </a:r>
            <a:endParaRPr lang="en-US" altLang="en-US"/>
          </a:p>
          <a:p>
            <a:r>
              <a:rPr lang="en-US" altLang="en-US">
                <a:sym typeface="+mn-ea"/>
              </a:rPr>
              <a:t>            )</a:t>
            </a:r>
            <a:endParaRPr lang="en-US" altLang="en-US"/>
          </a:p>
          <a:p>
            <a:endParaRPr lang="en-US" altLang="en-US"/>
          </a:p>
          <a:p>
            <a:r>
              <a:rPr lang="en-US" altLang="en-US">
                <a:sym typeface="+mn-ea"/>
              </a:rPr>
              <a:t>            Spacer(modifier = Modifier.height(60.dp))</a:t>
            </a:r>
            <a:endParaRPr lang="en-US" altLang="en-US"/>
          </a:p>
          <a:p>
            <a:endParaRPr lang="en-US" altLang="en-US"/>
          </a:p>
          <a:p>
            <a:r>
              <a:rPr lang="en-US" altLang="en-US">
                <a:sym typeface="+mn-ea"/>
              </a:rPr>
              <a:t>            Text(</a:t>
            </a:r>
            <a:endParaRPr lang="en-US" altLang="en-US"/>
          </a:p>
          <a:p>
            <a:r>
              <a:rPr lang="en-US" altLang="en-US">
                <a:sym typeface="+mn-ea"/>
              </a:rPr>
              <a:t>                text = stringResource(id = R.string.course1),</a:t>
            </a:r>
            <a:endParaRPr lang="en-US" altLang="en-US"/>
          </a:p>
          <a:p>
            <a:r>
              <a:rPr lang="en-US" altLang="en-US">
                <a:sym typeface="+mn-ea"/>
              </a:rPr>
              <a:t>                color = Color(0xFFB2F436),</a:t>
            </a:r>
            <a:endParaRPr lang="en-US" altLang="en-US"/>
          </a:p>
          <a:p>
            <a:r>
              <a:rPr lang="en-US" altLang="en-US">
                <a:sym typeface="+mn-ea"/>
              </a:rPr>
              <a:t>                fontSize = 20.sp,</a:t>
            </a:r>
            <a:endParaRPr lang="en-US" altLang="en-US"/>
          </a:p>
          <a:p>
            <a:r>
              <a:rPr lang="en-US" altLang="en-US">
                <a:sym typeface="+mn-ea"/>
              </a:rPr>
              <a:t>                modifier = Modifier.align(Alignment.CenterHorizontally)</a:t>
            </a:r>
            <a:endParaRPr lang="en-US" altLang="en-US"/>
          </a:p>
          <a:p>
            <a:r>
              <a:rPr lang="en-US" altLang="en-US">
                <a:sym typeface="+mn-ea"/>
              </a:rPr>
              <a:t>            )</a:t>
            </a:r>
            <a:endParaRPr lang="en-US" altLang="en-US"/>
          </a:p>
          <a:p>
            <a:endParaRPr lang="en-US" altLang="en-US"/>
          </a:p>
          <a:p>
            <a:r>
              <a:rPr lang="en-US" altLang="en-US">
                <a:sym typeface="+mn-ea"/>
              </a:rPr>
              <a:t>            </a:t>
            </a:r>
            <a:endParaRPr lang="en-US"/>
          </a:p>
          <a:p>
            <a:endParaRPr lang="en-US"/>
          </a:p>
          <a:p>
            <a:endParaRPr lang="en-US"/>
          </a:p>
          <a:p>
            <a:endParaRPr lang="en-US"/>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635"/>
            <a:ext cx="4139565" cy="38345745"/>
          </a:xfrm>
          <a:prstGeom prst="rect">
            <a:avLst/>
          </a:prstGeom>
          <a:noFill/>
        </p:spPr>
        <p:txBody>
          <a:bodyPr wrap="square" rtlCol="0">
            <a:noAutofit/>
          </a:bodyPr>
          <a:lstStyle/>
          <a:p>
            <a:r>
              <a:rPr lang="en-US" altLang="en-US">
                <a:sym typeface="+mn-ea"/>
              </a:rPr>
              <a:t>Spacer(modifier = Modifier.height(20.dp))</a:t>
            </a:r>
            <a:endParaRPr lang="en-US" altLang="en-US"/>
          </a:p>
          <a:p>
            <a:endParaRPr lang="en-US" altLang="en-US"/>
          </a:p>
          <a:p>
            <a:r>
              <a:rPr lang="en-US" altLang="en-US">
                <a:sym typeface="+mn-ea"/>
              </a:rPr>
              <a:t>            Text(</a:t>
            </a:r>
            <a:endParaRPr lang="en-US" altLang="en-US"/>
          </a:p>
          <a:p>
            <a:r>
              <a:rPr lang="en-US" altLang="en-US">
                <a:sym typeface="+mn-ea"/>
              </a:rPr>
              <a:t>                text = stringResource(id = R.string.topic1),</a:t>
            </a:r>
            <a:endParaRPr lang="en-US" altLang="en-US"/>
          </a:p>
          <a:p>
            <a:r>
              <a:rPr lang="en-US" altLang="en-US">
                <a:sym typeface="+mn-ea"/>
              </a:rPr>
              <a:t>                fontWeight = FontWeight.Bold,</a:t>
            </a:r>
            <a:endParaRPr lang="en-US" altLang="en-US"/>
          </a:p>
          <a:p>
            <a:r>
              <a:rPr lang="en-US" altLang="en-US">
                <a:sym typeface="+mn-ea"/>
              </a:rPr>
              <a:t>                fontSize = 26.sp,</a:t>
            </a:r>
            <a:endParaRPr lang="en-US" altLang="en-US"/>
          </a:p>
          <a:p>
            <a:r>
              <a:rPr lang="en-US" altLang="en-US">
                <a:sym typeface="+mn-ea"/>
              </a:rPr>
              <a:t>                modifier = Modifier.align(Alignment.CenterHorizontally)</a:t>
            </a:r>
            <a:endParaRPr lang="en-US" altLang="en-US"/>
          </a:p>
          <a:p>
            <a:r>
              <a:rPr lang="en-US" altLang="en-US">
                <a:sym typeface="+mn-ea"/>
              </a:rPr>
              <a:t>            )</a:t>
            </a:r>
            <a:endParaRPr lang="en-US" altLang="en-US"/>
          </a:p>
          <a:p>
            <a:r>
              <a:rPr lang="en-US" altLang="en-US">
                <a:sym typeface="+mn-ea"/>
              </a:rPr>
              <a:t>            Spacer(modifier = Modifier.height(20.dp))</a:t>
            </a:r>
            <a:endParaRPr lang="en-US" altLang="en-US"/>
          </a:p>
          <a:p>
            <a:endParaRPr lang="en-US" altLang="en-US"/>
          </a:p>
          <a:p>
            <a:r>
              <a:rPr lang="en-US" altLang="en-US">
                <a:sym typeface="+mn-ea"/>
              </a:rPr>
              <a:t>            Text(</a:t>
            </a:r>
            <a:endParaRPr lang="en-US" altLang="en-US"/>
          </a:p>
          <a:p>
            <a:r>
              <a:rPr lang="en-US" altLang="en-US">
                <a:sym typeface="+mn-ea"/>
              </a:rPr>
              <a:t>                text = stringResource(id = R.string.subheading1_1),</a:t>
            </a:r>
            <a:endParaRPr lang="en-US" altLang="en-US"/>
          </a:p>
          <a:p>
            <a:r>
              <a:rPr lang="en-US" altLang="en-US">
                <a:sym typeface="+mn-ea"/>
              </a:rPr>
              <a:t>                modifier = Modifier.align(Alignment.Start),</a:t>
            </a:r>
            <a:endParaRPr lang="en-US" altLang="en-US"/>
          </a:p>
          <a:p>
            <a:r>
              <a:rPr lang="en-US" altLang="en-US">
                <a:sym typeface="+mn-ea"/>
              </a:rPr>
              <a:t>                fontSize = 20.sp</a:t>
            </a:r>
            <a:endParaRPr lang="en-US" altLang="en-US"/>
          </a:p>
          <a:p>
            <a:r>
              <a:rPr lang="en-US" altLang="en-US">
                <a:sym typeface="+mn-ea"/>
              </a:rPr>
              <a:t>            )</a:t>
            </a:r>
            <a:endParaRPr lang="en-US" altLang="en-US"/>
          </a:p>
          <a:p>
            <a:r>
              <a:rPr lang="en-US" altLang="en-US">
                <a:sym typeface="+mn-ea"/>
              </a:rPr>
              <a:t>            Spacer(modifier = </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3978275" cy="441325"/>
          </a:xfrm>
          <a:prstGeom prst="rect">
            <a:avLst/>
          </a:prstGeom>
          <a:noFill/>
        </p:spPr>
        <p:txBody>
          <a:bodyPr wrap="square" rtlCol="0">
            <a:noAutofit/>
          </a:bodyPr>
          <a:lstStyle/>
          <a:p>
            <a:r>
              <a:rPr lang="en-US" altLang="en-US">
                <a:sym typeface="+mn-ea"/>
              </a:rPr>
              <a:t>Modifier.height(20.dp))</a:t>
            </a:r>
            <a:endParaRPr lang="en-US" altLang="en-US"/>
          </a:p>
          <a:p>
            <a:r>
              <a:rPr lang="en-US" altLang="en-US">
                <a:sym typeface="+mn-ea"/>
              </a:rPr>
              <a:t>            Text(</a:t>
            </a:r>
            <a:endParaRPr lang="en-US" altLang="en-US"/>
          </a:p>
          <a:p>
            <a:r>
              <a:rPr lang="en-US" altLang="en-US">
                <a:sym typeface="+mn-ea"/>
              </a:rPr>
              <a:t>                text = stringResource(id = R.string.text1_1),</a:t>
            </a:r>
            <a:endParaRPr lang="en-US" altLang="en-US"/>
          </a:p>
          <a:p>
            <a:r>
              <a:rPr lang="en-US" altLang="en-US">
                <a:sym typeface="+mn-ea"/>
              </a:rPr>
              <a:t>                modifier = Modifier.align(Alignment.Start),</a:t>
            </a:r>
            <a:endParaRPr lang="en-US" altLang="en-US"/>
          </a:p>
          <a:p>
            <a:r>
              <a:rPr lang="en-US" altLang="en-US">
                <a:sym typeface="+mn-ea"/>
              </a:rPr>
              <a:t>                textAlign = TextAlign.Justify,</a:t>
            </a:r>
            <a:endParaRPr lang="en-US" altLang="en-US"/>
          </a:p>
          <a:p>
            <a:r>
              <a:rPr lang="en-US" altLang="en-US">
                <a:sym typeface="+mn-ea"/>
              </a:rPr>
              <a:t>                fontSize = 16.sp</a:t>
            </a:r>
            <a:endParaRPr lang="en-US" altLang="en-US"/>
          </a:p>
          <a:p>
            <a:r>
              <a:rPr lang="en-US" altLang="en-US">
                <a:sym typeface="+mn-ea"/>
              </a:rPr>
              <a:t>            )</a:t>
            </a:r>
            <a:endParaRPr lang="en-US" altLang="en-US"/>
          </a:p>
          <a:p>
            <a:r>
              <a:rPr lang="en-US" altLang="en-US">
                <a:sym typeface="+mn-ea"/>
              </a:rPr>
              <a:t>           Spacer(modifier = Modifier.height(20.dp))</a:t>
            </a:r>
            <a:endParaRPr lang="en-US" altLang="en-US"/>
          </a:p>
          <a:p>
            <a:endParaRPr lang="en-US" altLang="en-US"/>
          </a:p>
          <a:p>
            <a:r>
              <a:rPr lang="en-US" altLang="en-US">
                <a:sym typeface="+mn-ea"/>
              </a:rPr>
              <a:t>            if (additionalContent.isNotEmpty()) {</a:t>
            </a:r>
            <a:endParaRPr lang="en-US" altLang="en-US"/>
          </a:p>
          <a:p>
            <a:r>
              <a:rPr lang="en-US" altLang="en-US">
                <a:sym typeface="+mn-ea"/>
              </a:rPr>
              <a:t>                Text(</a:t>
            </a:r>
            <a:endParaRPr lang="en-US" altLang="en-US"/>
          </a:p>
          <a:p>
            <a:r>
              <a:rPr lang="en-US" altLang="en-US">
                <a:sym typeface="+mn-ea"/>
              </a:rPr>
              <a:t>                    text = additionalContent,</a:t>
            </a:r>
            <a:endParaRPr lang="en-US" altLang="en-US"/>
          </a:p>
          <a:p>
            <a:r>
              <a:rPr lang="en-US" altLang="en-US">
                <a:sym typeface="+mn-ea"/>
              </a:rPr>
              <a:t>                    modifier = Modifier.align(Alignment.Start),</a:t>
            </a:r>
            <a:endParaRPr lang="en-US" altLang="en-US"/>
          </a:p>
          <a:p>
            <a:r>
              <a:rPr lang="en-US" altLang="en-US">
                <a:sym typeface="+mn-ea"/>
              </a:rPr>
              <a:t>                    textAlign = TextAlign.Justify,</a:t>
            </a:r>
            <a:endParaRPr lang="en-US" altLang="en-US"/>
          </a:p>
          <a:p>
            <a:r>
              <a:rPr lang="en-US" altLang="en-US">
                <a:sym typeface="+mn-ea"/>
              </a:rPr>
              <a:t>                    fontSize = 16.sp,</a:t>
            </a:r>
            <a:endParaRPr lang="en-US" altLang="en-US"/>
          </a:p>
          <a:p>
            <a:r>
              <a:rPr lang="en-US" altLang="en-US">
                <a:sym typeface="+mn-ea"/>
              </a:rPr>
              <a:t>                )</a:t>
            </a:r>
            <a:endParaRPr lang="en-US" altLang="en-US"/>
          </a:p>
          <a:p>
            <a:r>
              <a:rPr lang="en-US" altLang="en-US">
                <a:sym typeface="+mn-ea"/>
              </a:rPr>
              <a:t>           </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0640" y="60960"/>
            <a:ext cx="4064000" cy="7570470"/>
          </a:xfrm>
          <a:prstGeom prst="rect">
            <a:avLst/>
          </a:prstGeom>
          <a:noFill/>
        </p:spPr>
        <p:txBody>
          <a:bodyPr wrap="square" rtlCol="0">
            <a:spAutoFit/>
          </a:bodyPr>
          <a:lstStyle/>
          <a:p>
            <a:r>
              <a:rPr lang="en-US" altLang="en-US">
                <a:sym typeface="+mn-ea"/>
              </a:rPr>
              <a:t> }</a:t>
            </a:r>
            <a:endParaRPr lang="en-US" altLang="en-US"/>
          </a:p>
          <a:p>
            <a:r>
              <a:rPr lang="en-US" altLang="en-US">
                <a:sym typeface="+mn-ea"/>
              </a:rPr>
              <a:t>        }</a:t>
            </a:r>
            <a:endParaRPr lang="en-US" altLang="en-US"/>
          </a:p>
          <a:p>
            <a:endParaRPr lang="en-US" altLang="en-US"/>
          </a:p>
          <a:p>
            <a:r>
              <a:rPr lang="en-US" altLang="en-US">
                <a:sym typeface="+mn-ea"/>
              </a:rPr>
              <a:t>        // Cyan icon at the top-right corner</a:t>
            </a:r>
            <a:endParaRPr lang="en-US" altLang="en-US"/>
          </a:p>
          <a:p>
            <a:r>
              <a:rPr lang="en-US" altLang="en-US">
                <a:sym typeface="+mn-ea"/>
              </a:rPr>
              <a:t>        Icon(</a:t>
            </a:r>
            <a:endParaRPr lang="en-US" altLang="en-US"/>
          </a:p>
          <a:p>
            <a:r>
              <a:rPr lang="en-US" altLang="en-US">
                <a:sym typeface="+mn-ea"/>
              </a:rPr>
              <a:t>            imageVector = Icons.Default.Add,</a:t>
            </a:r>
            <a:endParaRPr lang="en-US" altLang="en-US"/>
          </a:p>
          <a:p>
            <a:r>
              <a:rPr lang="en-US" altLang="en-US">
                <a:sym typeface="+mn-ea"/>
              </a:rPr>
              <a:t>            contentDescription = "Add Content",</a:t>
            </a:r>
            <a:endParaRPr lang="en-US" altLang="en-US"/>
          </a:p>
          <a:p>
            <a:r>
              <a:rPr lang="en-US" altLang="en-US">
                <a:sym typeface="+mn-ea"/>
              </a:rPr>
              <a:t>            tint = Color.White,</a:t>
            </a:r>
            <a:endParaRPr lang="en-US" altLang="en-US"/>
          </a:p>
          <a:p>
            <a:r>
              <a:rPr lang="en-US" altLang="en-US">
                <a:sym typeface="+mn-ea"/>
              </a:rPr>
              <a:t>            modifier = Modifier</a:t>
            </a:r>
            <a:endParaRPr lang="en-US" altLang="en-US"/>
          </a:p>
          <a:p>
            <a:r>
              <a:rPr lang="en-US" altLang="en-US">
                <a:sym typeface="+mn-ea"/>
              </a:rPr>
              <a:t>                .size(32.dp)</a:t>
            </a:r>
            <a:endParaRPr lang="en-US" altLang="en-US"/>
          </a:p>
          <a:p>
            <a:r>
              <a:rPr lang="en-US" altLang="en-US">
                <a:sym typeface="+mn-ea"/>
              </a:rPr>
              <a:t>                .background(Color.Cyan, shape = CircleShape)</a:t>
            </a:r>
            <a:endParaRPr lang="en-US" altLang="en-US"/>
          </a:p>
          <a:p>
            <a:r>
              <a:rPr lang="en-US" altLang="en-US">
                <a:sym typeface="+mn-ea"/>
              </a:rPr>
              <a:t>                .align(Alignment.TopEnd) // Align to top-end (top-right corner)</a:t>
            </a:r>
            <a:endParaRPr lang="en-US" altLang="en-US"/>
          </a:p>
          <a:p>
            <a:r>
              <a:rPr lang="en-US" altLang="en-US">
                <a:sym typeface="+mn-ea"/>
              </a:rPr>
              <a:t>                .padding(4.dp)</a:t>
            </a:r>
            <a:endParaRPr lang="en-US" altLang="en-US"/>
          </a:p>
          <a:p>
            <a:r>
              <a:rPr lang="en-US" altLang="en-US">
                <a:sym typeface="+mn-ea"/>
              </a:rPr>
              <a:t>                .clickable {</a:t>
            </a:r>
            <a:endParaRPr lang="en-US" altLang="en-US"/>
          </a:p>
          <a:p>
            <a:r>
              <a:rPr lang="en-US" altLang="en-US">
                <a:sym typeface="+mn-ea"/>
              </a:rPr>
              <a:t>                    showDialog = true</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a:t>
            </a:r>
            <a:endParaRPr lang="en-US" altLang="en-US"/>
          </a:p>
          <a:p>
            <a:endParaRPr lang="en-US" altLang="en-US"/>
          </a:p>
          <a:p>
            <a:endParaRPr lang="en-US"/>
          </a:p>
          <a:p>
            <a:r>
              <a:rPr lang="en-IN" altLang="en-US"/>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26670"/>
            <a:ext cx="4104640" cy="7016115"/>
          </a:xfrm>
          <a:prstGeom prst="rect">
            <a:avLst/>
          </a:prstGeom>
          <a:noFill/>
        </p:spPr>
        <p:txBody>
          <a:bodyPr wrap="square" rtlCol="0">
            <a:spAutoFit/>
          </a:bodyPr>
          <a:lstStyle/>
          <a:p>
            <a:r>
              <a:rPr lang="en-US" altLang="en-US">
                <a:sym typeface="+mn-ea"/>
              </a:rPr>
              <a:t>fun saveContent(sharedPreferences: SharedPreferences, content: String) {</a:t>
            </a:r>
            <a:endParaRPr lang="en-US" altLang="en-US"/>
          </a:p>
          <a:p>
            <a:r>
              <a:rPr lang="en-US" altLang="en-US">
                <a:sym typeface="+mn-ea"/>
              </a:rPr>
              <a:t>    with(sharedPreferences.edit()) {</a:t>
            </a:r>
            <a:endParaRPr lang="en-US" altLang="en-US"/>
          </a:p>
          <a:p>
            <a:r>
              <a:rPr lang="en-US" altLang="en-US">
                <a:sym typeface="+mn-ea"/>
              </a:rPr>
              <a:t>        putString("additional_content", content)</a:t>
            </a:r>
            <a:endParaRPr lang="en-US" altLang="en-US"/>
          </a:p>
          <a:p>
            <a:r>
              <a:rPr lang="en-US" altLang="en-US">
                <a:sym typeface="+mn-ea"/>
              </a:rPr>
              <a:t>        apply()</a:t>
            </a:r>
            <a:endParaRPr lang="en-US" altLang="en-US"/>
          </a:p>
          <a:p>
            <a:r>
              <a:rPr lang="en-US" altLang="en-US">
                <a:sym typeface="+mn-ea"/>
              </a:rPr>
              <a:t>    }</a:t>
            </a:r>
            <a:endParaRPr lang="en-US" altLang="en-US"/>
          </a:p>
          <a:p>
            <a:r>
              <a:rPr lang="en-US" altLang="en-US">
                <a:sym typeface="+mn-ea"/>
              </a:rPr>
              <a:t>}</a:t>
            </a:r>
            <a:endParaRPr lang="en-US" altLang="en-US"/>
          </a:p>
          <a:p>
            <a:endParaRPr lang="en-US" altLang="en-US"/>
          </a:p>
          <a:p>
            <a:r>
              <a:rPr lang="en-US" altLang="en-US">
                <a:sym typeface="+mn-ea"/>
              </a:rPr>
              <a:t>fun loadContent(sharedPreferences: SharedPreferences): String {</a:t>
            </a:r>
            <a:endParaRPr lang="en-US" altLang="en-US"/>
          </a:p>
          <a:p>
            <a:r>
              <a:rPr lang="en-US" altLang="en-US">
                <a:sym typeface="+mn-ea"/>
              </a:rPr>
              <a:t>    return sharedPreferences.getString("additional_content", "") ?: ""</a:t>
            </a:r>
            <a:endParaRPr lang="en-US" altLang="en-US"/>
          </a:p>
          <a:p>
            <a:r>
              <a:rPr lang="en-US" altLang="en-US">
                <a:sym typeface="+mn-ea"/>
              </a:rPr>
              <a:t>}</a:t>
            </a:r>
            <a:endParaRPr lang="en-US" altLang="en-US"/>
          </a:p>
          <a:p>
            <a:endParaRPr lang="en-US" altLang="en-US"/>
          </a:p>
          <a:p>
            <a:r>
              <a:rPr lang="en-US" altLang="en-US">
                <a:sym typeface="+mn-ea"/>
              </a:rPr>
              <a:t>@Composable</a:t>
            </a:r>
            <a:endParaRPr lang="en-US" altLang="en-US"/>
          </a:p>
          <a:p>
            <a:r>
              <a:rPr lang="en-US" altLang="en-US">
                <a:sym typeface="+mn-ea"/>
              </a:rPr>
              <a:t>fun AddContentDialog2(</a:t>
            </a:r>
            <a:endParaRPr lang="en-US" altLang="en-US"/>
          </a:p>
          <a:p>
            <a:r>
              <a:rPr lang="en-US" altLang="en-US">
                <a:sym typeface="+mn-ea"/>
              </a:rPr>
              <a:t>    onDismiss: () -&gt; Unit,</a:t>
            </a:r>
            <a:endParaRPr lang="en-US" altLang="en-US"/>
          </a:p>
          <a:p>
            <a:r>
              <a:rPr lang="en-US" altLang="en-US">
                <a:sym typeface="+mn-ea"/>
              </a:rPr>
              <a:t>    onConfirm: (String) -&gt; Unit</a:t>
            </a:r>
            <a:endParaRPr lang="en-US" altLang="en-US"/>
          </a:p>
          <a:p>
            <a:r>
              <a:rPr lang="en-US" altLang="en-US">
                <a:sym typeface="+mn-ea"/>
              </a:rPr>
              <a:t>) {</a:t>
            </a:r>
            <a:endParaRPr lang="en-US" altLang="en-US"/>
          </a:p>
          <a:p>
            <a:r>
              <a:rPr lang="en-US" altLang="en-US">
                <a:sym typeface="+mn-ea"/>
              </a:rPr>
              <a:t>    var newText by remember { mutableStateOf("") }</a:t>
            </a:r>
            <a:endParaRPr lang="en-US" altLang="en-US"/>
          </a:p>
          <a:p>
            <a:endParaRPr lang="en-US" altLang="en-US"/>
          </a:p>
          <a:p>
            <a:r>
              <a:rPr lang="en-US" altLang="en-US">
                <a:sym typeface="+mn-ea"/>
              </a:rPr>
              <a:t>   </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6995" y="73025"/>
            <a:ext cx="4064000" cy="7016115"/>
          </a:xfrm>
          <a:prstGeom prst="rect">
            <a:avLst/>
          </a:prstGeom>
          <a:noFill/>
        </p:spPr>
        <p:txBody>
          <a:bodyPr wrap="square" rtlCol="0">
            <a:spAutoFit/>
          </a:bodyPr>
          <a:lstStyle/>
          <a:p>
            <a:r>
              <a:rPr lang="en-US" altLang="en-US">
                <a:sym typeface="+mn-ea"/>
              </a:rPr>
              <a:t> AlertDialog(</a:t>
            </a:r>
            <a:endParaRPr lang="en-US" altLang="en-US"/>
          </a:p>
          <a:p>
            <a:r>
              <a:rPr lang="en-US" altLang="en-US">
                <a:sym typeface="+mn-ea"/>
              </a:rPr>
              <a:t>        onDismissRequest = { onDismiss() },</a:t>
            </a:r>
            <a:endParaRPr lang="en-US" altLang="en-US"/>
          </a:p>
          <a:p>
            <a:r>
              <a:rPr lang="en-US" altLang="en-US">
                <a:sym typeface="+mn-ea"/>
              </a:rPr>
              <a:t>        title = { Text(text = "Add New Content") },</a:t>
            </a:r>
            <a:endParaRPr lang="en-US" altLang="en-US"/>
          </a:p>
          <a:p>
            <a:r>
              <a:rPr lang="en-US" altLang="en-US">
                <a:sym typeface="+mn-ea"/>
              </a:rPr>
              <a:t>        text = {</a:t>
            </a:r>
            <a:endParaRPr lang="en-US" altLang="en-US"/>
          </a:p>
          <a:p>
            <a:r>
              <a:rPr lang="en-US" altLang="en-US">
                <a:sym typeface="+mn-ea"/>
              </a:rPr>
              <a:t>            Column {</a:t>
            </a:r>
            <a:endParaRPr lang="en-US" altLang="en-US"/>
          </a:p>
          <a:p>
            <a:r>
              <a:rPr lang="en-US" altLang="en-US">
                <a:sym typeface="+mn-ea"/>
              </a:rPr>
              <a:t>                Text("Enter new content below:")</a:t>
            </a:r>
            <a:endParaRPr lang="en-US" altLang="en-US"/>
          </a:p>
          <a:p>
            <a:r>
              <a:rPr lang="en-US" altLang="en-US">
                <a:sym typeface="+mn-ea"/>
              </a:rPr>
              <a:t>                Spacer(modifier = Modifier.height(8.dp))</a:t>
            </a:r>
            <a:endParaRPr lang="en-US" altLang="en-US"/>
          </a:p>
          <a:p>
            <a:r>
              <a:rPr lang="en-US" altLang="en-US">
                <a:sym typeface="+mn-ea"/>
              </a:rPr>
              <a:t>                BasicTextField(</a:t>
            </a:r>
            <a:endParaRPr lang="en-US" altLang="en-US"/>
          </a:p>
          <a:p>
            <a:r>
              <a:rPr lang="en-US" altLang="en-US">
                <a:sym typeface="+mn-ea"/>
              </a:rPr>
              <a:t>                    value = newText,</a:t>
            </a:r>
            <a:endParaRPr lang="en-US" altLang="en-US"/>
          </a:p>
          <a:p>
            <a:r>
              <a:rPr lang="en-US" altLang="en-US">
                <a:sym typeface="+mn-ea"/>
              </a:rPr>
              <a:t>                    onValueChange = { newTextValue -&gt; newText = newTextValue },</a:t>
            </a:r>
            <a:endParaRPr lang="en-US" altLang="en-US"/>
          </a:p>
          <a:p>
            <a:r>
              <a:rPr lang="en-US" altLang="en-US">
                <a:sym typeface="+mn-ea"/>
              </a:rPr>
              <a:t>                    modifier = Modifier</a:t>
            </a:r>
            <a:endParaRPr lang="en-US" altLang="en-US"/>
          </a:p>
          <a:p>
            <a:r>
              <a:rPr lang="en-US" altLang="en-US">
                <a:sym typeface="+mn-ea"/>
              </a:rPr>
              <a:t>                        .background(Color.LightGray, shape = CircleShape)</a:t>
            </a:r>
            <a:endParaRPr lang="en-US" altLang="en-US"/>
          </a:p>
          <a:p>
            <a:r>
              <a:rPr lang="en-US" altLang="en-US">
                <a:sym typeface="+mn-ea"/>
              </a:rPr>
              <a:t>                        .padding(8.dp)</a:t>
            </a:r>
            <a:endParaRPr lang="en-US" altLang="en-US"/>
          </a:p>
          <a:p>
            <a:r>
              <a:rPr lang="en-US" altLang="en-US">
                <a:sym typeface="+mn-ea"/>
              </a:rPr>
              <a:t>                        .fillMaxWidth()</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        </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7780" y="-19050"/>
            <a:ext cx="4064000" cy="4799965"/>
          </a:xfrm>
          <a:prstGeom prst="rect">
            <a:avLst/>
          </a:prstGeom>
          <a:noFill/>
        </p:spPr>
        <p:txBody>
          <a:bodyPr wrap="square" rtlCol="0">
            <a:spAutoFit/>
          </a:bodyPr>
          <a:lstStyle/>
          <a:p>
            <a:r>
              <a:rPr lang="en-US" altLang="en-US">
                <a:sym typeface="+mn-ea"/>
              </a:rPr>
              <a:t>confirmButton = {</a:t>
            </a:r>
            <a:endParaRPr lang="en-US" altLang="en-US"/>
          </a:p>
          <a:p>
            <a:r>
              <a:rPr lang="en-US" altLang="en-US">
                <a:sym typeface="+mn-ea"/>
              </a:rPr>
              <a:t>            Button(</a:t>
            </a:r>
            <a:endParaRPr lang="en-US" altLang="en-US"/>
          </a:p>
          <a:p>
            <a:r>
              <a:rPr lang="en-US" altLang="en-US">
                <a:sym typeface="+mn-ea"/>
              </a:rPr>
              <a:t>                onClick = { onConfirm(newText) }</a:t>
            </a:r>
            <a:endParaRPr lang="en-US" altLang="en-US"/>
          </a:p>
          <a:p>
            <a:r>
              <a:rPr lang="en-US" altLang="en-US">
                <a:sym typeface="+mn-ea"/>
              </a:rPr>
              <a:t>            ) {</a:t>
            </a:r>
            <a:endParaRPr lang="en-US" altLang="en-US"/>
          </a:p>
          <a:p>
            <a:r>
              <a:rPr lang="en-US" altLang="en-US">
                <a:sym typeface="+mn-ea"/>
              </a:rPr>
              <a:t>                Text("Confirm")</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        dismissButton = {</a:t>
            </a:r>
            <a:endParaRPr lang="en-US" altLang="en-US"/>
          </a:p>
          <a:p>
            <a:r>
              <a:rPr lang="en-US" altLang="en-US">
                <a:sym typeface="+mn-ea"/>
              </a:rPr>
              <a:t>            Button(onClick = onDismiss) {</a:t>
            </a:r>
            <a:endParaRPr lang="en-US" altLang="en-US"/>
          </a:p>
          <a:p>
            <a:r>
              <a:rPr lang="en-US" altLang="en-US">
                <a:sym typeface="+mn-ea"/>
              </a:rPr>
              <a:t>                Text("Cancel")</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a:t>
            </a:r>
            <a:endParaRPr lang="en-US"/>
          </a:p>
          <a:p>
            <a:endParaRPr lang="en-US"/>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95885" y="0"/>
            <a:ext cx="4154805" cy="419735"/>
          </a:xfrm>
          <a:prstGeom prst="rect">
            <a:avLst/>
          </a:prstGeom>
          <a:noFill/>
        </p:spPr>
        <p:txBody>
          <a:bodyPr wrap="square" rtlCol="0">
            <a:noAutofit/>
          </a:bodyPr>
          <a:lstStyle/>
          <a:p>
            <a:r>
              <a:rPr lang="en-US" altLang="en-US" sz="2400" b="1"/>
              <a:t>MainActivity3.kt</a:t>
            </a:r>
            <a:endParaRPr lang="en-US" altLang="en-US" sz="2400" u="sng"/>
          </a:p>
          <a:p>
            <a:r>
              <a:rPr lang="en-US" altLang="en-US"/>
              <a:t>import android.os.Bundle</a:t>
            </a:r>
          </a:p>
          <a:p>
            <a:r>
              <a:rPr lang="en-US" altLang="en-US"/>
              <a:t>import androidx.activity.ComponentActivity</a:t>
            </a:r>
          </a:p>
          <a:p>
            <a:r>
              <a:rPr lang="en-US" altLang="en-US"/>
              <a:t>import androidx.activity.compose.setContent</a:t>
            </a:r>
          </a:p>
          <a:p>
            <a:r>
              <a:rPr lang="en-US" altLang="en-US"/>
              <a:t>import androidx.compose.foundation.Image</a:t>
            </a:r>
          </a:p>
          <a:p>
            <a:r>
              <a:rPr lang="en-US" altLang="en-US"/>
              <a:t>import androidx.compose.foundation.background</a:t>
            </a:r>
          </a:p>
          <a:p>
            <a:r>
              <a:rPr lang="en-US" altLang="en-US"/>
              <a:t>import androidx.compose.foundation.clickabl</a:t>
            </a:r>
          </a:p>
          <a:p>
            <a:r>
              <a:rPr lang="en-US" altLang="en-US"/>
              <a:t>import androidx.compose.foundation.layout.*</a:t>
            </a:r>
          </a:p>
          <a:p>
            <a:r>
              <a:rPr lang="en-US" altLang="en-US"/>
              <a:t>import androidx.compose.foundation.rememberScrollState</a:t>
            </a:r>
          </a:p>
          <a:p>
            <a:r>
              <a:rPr lang="en-US" altLang="en-US"/>
              <a:t>import androidx.compose.foundation.shape.CircleShape</a:t>
            </a:r>
          </a:p>
          <a:p>
            <a:r>
              <a:rPr lang="en-US" altLang="en-US"/>
              <a:t>import androidx.compose.foundation.text.BasicTextField</a:t>
            </a:r>
          </a:p>
          <a:p>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080" y="-19050"/>
            <a:ext cx="4064000" cy="7016115"/>
          </a:xfrm>
          <a:prstGeom prst="rect">
            <a:avLst/>
          </a:prstGeom>
          <a:noFill/>
        </p:spPr>
        <p:txBody>
          <a:bodyPr wrap="square" rtlCol="0">
            <a:spAutoFit/>
          </a:bodyPr>
          <a:lstStyle/>
          <a:p>
            <a:r>
              <a:rPr lang="en-US" altLang="en-US">
                <a:sym typeface="+mn-ea"/>
              </a:rPr>
              <a:t>import androidx.compose.foundation.vertic</a:t>
            </a:r>
            <a:r>
              <a:rPr lang="en-IN" altLang="en-US">
                <a:sym typeface="+mn-ea"/>
              </a:rPr>
              <a:t>a</a:t>
            </a:r>
            <a:r>
              <a:rPr lang="en-US" altLang="en-US">
                <a:sym typeface="+mn-ea"/>
              </a:rPr>
              <a:t>lScroll</a:t>
            </a:r>
            <a:endParaRPr lang="en-US" altLang="en-US"/>
          </a:p>
          <a:p>
            <a:r>
              <a:rPr lang="en-US" altLang="en-US">
                <a:sym typeface="+mn-ea"/>
              </a:rPr>
              <a:t>import androidx.compose.material.*</a:t>
            </a:r>
            <a:endParaRPr lang="en-US" altLang="en-US"/>
          </a:p>
          <a:p>
            <a:r>
              <a:rPr lang="en-US" altLang="en-US">
                <a:sym typeface="+mn-ea"/>
              </a:rPr>
              <a:t>import androidx.compose.material.icons.Icons</a:t>
            </a:r>
            <a:endParaRPr lang="en-US" altLang="en-US"/>
          </a:p>
          <a:p>
            <a:r>
              <a:rPr lang="en-US" altLang="en-US">
                <a:sym typeface="+mn-ea"/>
              </a:rPr>
              <a:t>import androidx.compose.material.icons.filled.Add</a:t>
            </a:r>
            <a:endParaRPr lang="en-US" altLang="en-US"/>
          </a:p>
          <a:p>
            <a:r>
              <a:rPr lang="en-US" altLang="en-US">
                <a:sym typeface="+mn-ea"/>
              </a:rPr>
              <a:t>import androidx.compose.runtime.*</a:t>
            </a:r>
            <a:endParaRPr lang="en-US" altLang="en-US"/>
          </a:p>
          <a:p>
            <a:r>
              <a:rPr lang="en-US" altLang="en-US">
                <a:sym typeface="+mn-ea"/>
              </a:rPr>
              <a:t>import androidx.compose.ui.Alignment</a:t>
            </a:r>
            <a:endParaRPr lang="en-US" altLang="en-US"/>
          </a:p>
          <a:p>
            <a:r>
              <a:rPr lang="en-US" altLang="en-US">
                <a:sym typeface="+mn-ea"/>
              </a:rPr>
              <a:t>import androidx.compose.ui.Modifier</a:t>
            </a:r>
            <a:endParaRPr lang="en-US" altLang="en-US"/>
          </a:p>
          <a:p>
            <a:r>
              <a:rPr lang="en-US" altLang="en-US">
                <a:sym typeface="+mn-ea"/>
              </a:rPr>
              <a:t>import androidx.compose.ui.draw.scale</a:t>
            </a:r>
            <a:endParaRPr lang="en-US" altLang="en-US"/>
          </a:p>
          <a:p>
            <a:r>
              <a:rPr lang="en-US" altLang="en-US">
                <a:sym typeface="+mn-ea"/>
              </a:rPr>
              <a:t>import androidx.compose.ui.graphics.Color</a:t>
            </a:r>
            <a:endParaRPr lang="en-US" altLang="en-US"/>
          </a:p>
          <a:p>
            <a:r>
              <a:rPr lang="en-US" altLang="en-US">
                <a:sym typeface="+mn-ea"/>
              </a:rPr>
              <a:t>import androidx.compose.ui.res.painterResource</a:t>
            </a:r>
            <a:endParaRPr lang="en-US" altLang="en-US"/>
          </a:p>
          <a:p>
            <a:r>
              <a:rPr lang="en-US" altLang="en-US">
                <a:sym typeface="+mn-ea"/>
              </a:rPr>
              <a:t>import androidx.compose.ui.res.stringResource</a:t>
            </a:r>
            <a:endParaRPr lang="en-US" altLang="en-US"/>
          </a:p>
          <a:p>
            <a:r>
              <a:rPr lang="en-US" altLang="en-US">
                <a:sym typeface="+mn-ea"/>
              </a:rPr>
              <a:t>import </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715" y="15240"/>
            <a:ext cx="4064000" cy="7016115"/>
          </a:xfrm>
          <a:prstGeom prst="rect">
            <a:avLst/>
          </a:prstGeom>
          <a:noFill/>
        </p:spPr>
        <p:txBody>
          <a:bodyPr wrap="square" rtlCol="0">
            <a:spAutoFit/>
          </a:bodyPr>
          <a:lstStyle/>
          <a:p>
            <a:r>
              <a:rPr lang="en-US" altLang="en-US">
                <a:sym typeface="+mn-ea"/>
              </a:rPr>
              <a:t>androidx.compose.ui.text.font.FontWeight</a:t>
            </a:r>
            <a:endParaRPr lang="en-US" altLang="en-US"/>
          </a:p>
          <a:p>
            <a:r>
              <a:rPr lang="en-US" altLang="en-US">
                <a:sym typeface="+mn-ea"/>
              </a:rPr>
              <a:t>import androidx.compose.ui.text.style.TextAlign</a:t>
            </a:r>
            <a:endParaRPr lang="en-US" altLang="en-US"/>
          </a:p>
          <a:p>
            <a:r>
              <a:rPr lang="en-US" altLang="en-US">
                <a:sym typeface="+mn-ea"/>
              </a:rPr>
              <a:t>import androidx.compose.ui.unit.dp</a:t>
            </a:r>
            <a:endParaRPr lang="en-US" altLang="en-US"/>
          </a:p>
          <a:p>
            <a:r>
              <a:rPr lang="en-US" altLang="en-US">
                <a:sym typeface="+mn-ea"/>
              </a:rPr>
              <a:t>import androidx.compose.ui.unit.sp</a:t>
            </a:r>
            <a:endParaRPr lang="en-US" altLang="en-US"/>
          </a:p>
          <a:p>
            <a:endParaRPr lang="en-US" altLang="en-US"/>
          </a:p>
          <a:p>
            <a:r>
              <a:rPr lang="en-US" altLang="en-US">
                <a:sym typeface="+mn-ea"/>
              </a:rPr>
              <a:t>class MainActivity3 : ComponentActivity() {</a:t>
            </a:r>
            <a:endParaRPr lang="en-US" altLang="en-US"/>
          </a:p>
          <a:p>
            <a:r>
              <a:rPr lang="en-US" altLang="en-US">
                <a:sym typeface="+mn-ea"/>
              </a:rPr>
              <a:t>    override fun onCreate(savedInstanceState: Bundle?) {</a:t>
            </a:r>
            <a:endParaRPr lang="en-US" altLang="en-US"/>
          </a:p>
          <a:p>
            <a:r>
              <a:rPr lang="en-US" altLang="en-US">
                <a:sym typeface="+mn-ea"/>
              </a:rPr>
              <a:t>        super.onCreate(savedInstanceState)</a:t>
            </a:r>
            <a:endParaRPr lang="en-US" altLang="en-US"/>
          </a:p>
          <a:p>
            <a:r>
              <a:rPr lang="en-US" altLang="en-US">
                <a:sym typeface="+mn-ea"/>
              </a:rPr>
              <a:t>        setContent {</a:t>
            </a:r>
            <a:endParaRPr lang="en-US" altLang="en-US"/>
          </a:p>
          <a:p>
            <a:r>
              <a:rPr lang="en-US" altLang="en-US">
                <a:sym typeface="+mn-ea"/>
              </a:rPr>
              <a:t>            Greeting1()</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a:t>
            </a:r>
            <a:endParaRPr lang="en-US" altLang="en-US"/>
          </a:p>
          <a:p>
            <a:r>
              <a:rPr lang="en-US" altLang="en-US">
                <a:sym typeface="+mn-ea"/>
              </a:rPr>
              <a:t>@Composable</a:t>
            </a:r>
            <a:endParaRPr lang="en-US" altLang="en-US"/>
          </a:p>
          <a:p>
            <a:r>
              <a:rPr lang="en-US" altLang="en-US">
                <a:sym typeface="+mn-ea"/>
              </a:rPr>
              <a:t>fun Greeting1() {</a:t>
            </a:r>
            <a:endParaRPr lang="en-US" altLang="en-US"/>
          </a:p>
          <a:p>
            <a:r>
              <a:rPr lang="en-US" altLang="en-US">
                <a:sym typeface="+mn-ea"/>
              </a:rPr>
              <a:t>    var showDialog by remember { mutableStateOf(false) }</a:t>
            </a:r>
            <a:endParaRPr lang="en-US" altLang="en-US"/>
          </a:p>
          <a:p>
            <a:r>
              <a:rPr lang="en-US" altLang="en-US">
                <a:sym typeface="+mn-ea"/>
              </a:rPr>
              <a:t>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9700" y="1"/>
            <a:ext cx="9004300" cy="7016115"/>
          </a:xfrm>
          <a:prstGeom prst="rect">
            <a:avLst/>
          </a:prstGeom>
          <a:noFill/>
        </p:spPr>
        <p:txBody>
          <a:bodyPr wrap="square">
            <a:spAutoFit/>
          </a:bodyPr>
          <a:lstStyle/>
          <a:p>
            <a:r>
              <a:rPr lang="en-US" altLang="en-US" dirty="0">
                <a:sym typeface="+mn-ea"/>
              </a:rPr>
              <a:t>Column {</a:t>
            </a:r>
            <a:endParaRPr lang="en-US" altLang="en-US" dirty="0"/>
          </a:p>
          <a:p>
            <a:r>
              <a:rPr lang="en-US" altLang="en-US" dirty="0">
                <a:sym typeface="+mn-ea"/>
              </a:rPr>
              <a:t>                BasicTextField(</a:t>
            </a:r>
            <a:endParaRPr lang="en-US" altLang="en-US" dirty="0"/>
          </a:p>
          <a:p>
            <a:r>
              <a:rPr lang="en-US" altLang="en-US" dirty="0">
                <a:sym typeface="+mn-ea"/>
              </a:rPr>
              <a:t>                    value = newContent,</a:t>
            </a:r>
            <a:endParaRPr lang="en-US" altLang="en-US" dirty="0"/>
          </a:p>
          <a:p>
            <a:r>
              <a:rPr lang="en-US" altLang="en-US" dirty="0">
                <a:sym typeface="+mn-ea"/>
              </a:rPr>
              <a:t>                    onValueChange = { newContent = it },</a:t>
            </a:r>
            <a:endParaRPr lang="en-US" altLang="en-US" dirty="0"/>
          </a:p>
          <a:p>
            <a:r>
              <a:rPr lang="en-US" altLang="en-US" dirty="0">
                <a:sym typeface="+mn-ea"/>
              </a:rPr>
              <a:t>                    keyboardOptions = KeyboardOptions.Default.copy(</a:t>
            </a:r>
            <a:endParaRPr lang="en-US" altLang="en-US" dirty="0"/>
          </a:p>
          <a:p>
            <a:r>
              <a:rPr lang="en-US" altLang="en-US" dirty="0">
                <a:sym typeface="+mn-ea"/>
              </a:rPr>
              <a:t>                        imeAction = ImeAction.Done</a:t>
            </a:r>
            <a:endParaRPr lang="en-US" altLang="en-US" dirty="0"/>
          </a:p>
          <a:p>
            <a:r>
              <a:rPr lang="en-US" altLang="en-US" dirty="0">
                <a:sym typeface="+mn-ea"/>
              </a:rPr>
              <a:t>                    ),</a:t>
            </a:r>
            <a:endParaRPr lang="en-US" altLang="en-US" dirty="0"/>
          </a:p>
          <a:p>
            <a:r>
              <a:rPr lang="en-US" altLang="en-US" dirty="0">
                <a:sym typeface="+mn-ea"/>
              </a:rPr>
              <a:t>                    modifier = Modifier</a:t>
            </a:r>
            <a:endParaRPr lang="en-US" altLang="en-US" dirty="0"/>
          </a:p>
          <a:p>
            <a:r>
              <a:rPr lang="en-US" altLang="en-US" dirty="0">
                <a:sym typeface="+mn-ea"/>
              </a:rPr>
              <a:t>                        .fillMaxWidth()</a:t>
            </a:r>
            <a:endParaRPr lang="en-US" altLang="en-US" dirty="0"/>
          </a:p>
          <a:p>
            <a:r>
              <a:rPr lang="en-US" altLang="en-US" dirty="0">
                <a:sym typeface="+mn-ea"/>
              </a:rPr>
              <a:t>                        .padding(8.dp),</a:t>
            </a:r>
            <a:endParaRPr lang="en-US" altLang="en-US" dirty="0"/>
          </a:p>
          <a:p>
            <a:r>
              <a:rPr lang="en-US" altLang="en-US" dirty="0">
                <a:sym typeface="+mn-ea"/>
              </a:rPr>
              <a:t>                    singleLine = false</a:t>
            </a:r>
            <a:endParaRPr lang="en-US" altLang="en-US" dirty="0"/>
          </a:p>
          <a:p>
            <a:r>
              <a:rPr lang="en-US" altLang="en-US" dirty="0">
                <a:sym typeface="+mn-ea"/>
              </a:rPr>
              <a:t>                )</a:t>
            </a:r>
            <a:endParaRPr lang="en-US" altLang="en-US" dirty="0"/>
          </a:p>
          <a:p>
            <a:r>
              <a:rPr lang="en-US" altLang="en-US" dirty="0">
                <a:sym typeface="+mn-ea"/>
              </a:rPr>
              <a:t>            }</a:t>
            </a:r>
            <a:endParaRPr lang="en-US" altLang="en-US" dirty="0"/>
          </a:p>
          <a:p>
            <a:r>
              <a:rPr lang="en-US" altLang="en-US" dirty="0">
                <a:sym typeface="+mn-ea"/>
              </a:rPr>
              <a:t>        },</a:t>
            </a:r>
            <a:endParaRPr lang="en-US" altLang="en-US" dirty="0"/>
          </a:p>
          <a:p>
            <a:r>
              <a:rPr lang="en-US" altLang="en-US" dirty="0">
                <a:sym typeface="+mn-ea"/>
              </a:rPr>
              <a:t>        confirmButton = {</a:t>
            </a:r>
            <a:endParaRPr lang="en-US" altLang="en-US" dirty="0"/>
          </a:p>
          <a:p>
            <a:r>
              <a:rPr lang="en-US" altLang="en-US" dirty="0">
                <a:sym typeface="+mn-ea"/>
              </a:rPr>
              <a:t>            TextButton(</a:t>
            </a:r>
            <a:endParaRPr lang="en-US" altLang="en-US" dirty="0"/>
          </a:p>
          <a:p>
            <a:r>
              <a:rPr lang="en-US" altLang="en-US" dirty="0">
                <a:sym typeface="+mn-ea"/>
              </a:rPr>
              <a:t>                onClick = {</a:t>
            </a:r>
            <a:endParaRPr lang="en-US" altLang="en-US" dirty="0"/>
          </a:p>
          <a:p>
            <a:r>
              <a:rPr lang="en-US" altLang="en-US" dirty="0">
                <a:sym typeface="+mn-ea"/>
              </a:rPr>
              <a:t>                    onConfirm(newContent) // Pass the new content</a:t>
            </a:r>
            <a:endParaRPr lang="en-US" altLang="en-US" dirty="0"/>
          </a:p>
          <a:p>
            <a:r>
              <a:rPr lang="en-US" altLang="en-US" dirty="0">
                <a:sym typeface="+mn-ea"/>
              </a:rPr>
              <a:t>                    onDismiss() // Close the dialog</a:t>
            </a:r>
            <a:endParaRPr lang="en-US" altLang="en-US" dirty="0"/>
          </a:p>
          <a:p>
            <a:r>
              <a:rPr lang="en-US" altLang="en-US" dirty="0">
                <a:sym typeface="+mn-ea"/>
              </a:rPr>
              <a:t>                }</a:t>
            </a:r>
            <a:endParaRPr lang="en-US" altLang="en-US" dirty="0"/>
          </a:p>
          <a:p>
            <a:r>
              <a:rPr lang="en-US" altLang="en-US" dirty="0">
                <a:sym typeface="+mn-ea"/>
              </a:rPr>
              <a:t>            ) {</a:t>
            </a:r>
            <a:endParaRPr lang="en-US" altLang="en-US" dirty="0"/>
          </a:p>
          <a:p>
            <a:r>
              <a:rPr lang="en-US" altLang="en-US" dirty="0">
                <a:sym typeface="+mn-ea"/>
              </a:rPr>
              <a:t>                Text("Confirm", color = Color.Green)</a:t>
            </a:r>
            <a:endParaRPr lang="en-US" altLang="en-US" dirty="0"/>
          </a:p>
          <a:p>
            <a:r>
              <a:rPr lang="en-US" altLang="en-US" dirty="0">
                <a:sym typeface="+mn-ea"/>
              </a:rPr>
              <a:t>            }</a:t>
            </a:r>
            <a:endParaRPr lang="en-US" altLang="en-US" dirty="0"/>
          </a:p>
          <a:p>
            <a:r>
              <a:rPr lang="en-US" altLang="en-US" dirty="0">
                <a:sym typeface="+mn-ea"/>
              </a:rPr>
              <a:t>        },</a:t>
            </a:r>
            <a:endParaRPr lang="en-US" altLang="en-US" dirty="0"/>
          </a:p>
          <a:p>
            <a:r>
              <a:rPr lang="en-US" altLang="en-US" dirty="0">
                <a:sym typeface="+mn-ea"/>
              </a:rPr>
              <a:t>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715" y="-7620"/>
            <a:ext cx="4064000" cy="7293610"/>
          </a:xfrm>
          <a:prstGeom prst="rect">
            <a:avLst/>
          </a:prstGeom>
          <a:noFill/>
        </p:spPr>
        <p:txBody>
          <a:bodyPr wrap="square" rtlCol="0">
            <a:spAutoFit/>
          </a:bodyPr>
          <a:lstStyle/>
          <a:p>
            <a:r>
              <a:rPr lang="en-US" altLang="en-US">
                <a:sym typeface="+mn-ea"/>
              </a:rPr>
              <a:t>var additionalContent by remember { mutableStateOf("") }</a:t>
            </a:r>
            <a:endParaRPr lang="en-US" altLang="en-US"/>
          </a:p>
          <a:p>
            <a:endParaRPr lang="en-US" altLang="en-US"/>
          </a:p>
          <a:p>
            <a:r>
              <a:rPr lang="en-US" altLang="en-US">
                <a:sym typeface="+mn-ea"/>
              </a:rPr>
              <a:t>    if (showDialog) {</a:t>
            </a:r>
            <a:endParaRPr lang="en-US" altLang="en-US"/>
          </a:p>
          <a:p>
            <a:r>
              <a:rPr lang="en-US" altLang="en-US">
                <a:sym typeface="+mn-ea"/>
              </a:rPr>
              <a:t>        AddContentDialog3(</a:t>
            </a:r>
            <a:endParaRPr lang="en-US" altLang="en-US"/>
          </a:p>
          <a:p>
            <a:r>
              <a:rPr lang="en-US" altLang="en-US">
                <a:sym typeface="+mn-ea"/>
              </a:rPr>
              <a:t>            onDismiss = { showDialog = false },</a:t>
            </a:r>
            <a:endParaRPr lang="en-US" altLang="en-US"/>
          </a:p>
          <a:p>
            <a:r>
              <a:rPr lang="en-US" altLang="en-US">
                <a:sym typeface="+mn-ea"/>
              </a:rPr>
              <a:t>            onConfirm = { newText -&gt;</a:t>
            </a:r>
            <a:endParaRPr lang="en-US" altLang="en-US"/>
          </a:p>
          <a:p>
            <a:r>
              <a:rPr lang="en-US" altLang="en-US">
                <a:sym typeface="+mn-ea"/>
              </a:rPr>
              <a:t>                additionalContent += "\n$newText" // Append new content</a:t>
            </a:r>
            <a:endParaRPr lang="en-US" altLang="en-US"/>
          </a:p>
          <a:p>
            <a:r>
              <a:rPr lang="en-US" altLang="en-US">
                <a:sym typeface="+mn-ea"/>
              </a:rPr>
              <a:t>                showDialog = false</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    Column(</a:t>
            </a:r>
            <a:endParaRPr lang="en-US" altLang="en-US"/>
          </a:p>
          <a:p>
            <a:r>
              <a:rPr lang="en-US" altLang="en-US">
                <a:sym typeface="+mn-ea"/>
              </a:rPr>
              <a:t>        modifier = Modifier</a:t>
            </a:r>
            <a:endParaRPr lang="en-US" altLang="en-US"/>
          </a:p>
          <a:p>
            <a:r>
              <a:rPr lang="en-US" altLang="en-US">
                <a:sym typeface="+mn-ea"/>
              </a:rPr>
              <a:t>            .padding(start = 26.dp, end = 26.dp, bottom = 26.dp, top = 26.dp)</a:t>
            </a:r>
            <a:endParaRPr lang="en-US" altLang="en-US"/>
          </a:p>
          <a:p>
            <a:r>
              <a:rPr lang="en-US" altLang="en-US">
                <a:sym typeface="+mn-ea"/>
              </a:rPr>
              <a:t>            .verticalScroll(rememberScrollState())</a:t>
            </a:r>
            <a:endParaRPr lang="en-US" altLang="en-US"/>
          </a:p>
          <a:p>
            <a:r>
              <a:rPr lang="en-US" altLang="en-US">
                <a:sym typeface="+mn-ea"/>
              </a:rPr>
              <a:t>            .background(Color.White),</a:t>
            </a:r>
            <a:endParaRPr lang="en-US" altLang="en-US"/>
          </a:p>
          <a:p>
            <a:r>
              <a:rPr lang="en-US" altLang="en-US">
                <a:sym typeface="+mn-ea"/>
              </a:rPr>
              <a:t>        verticalArrangement = Arrangement.Top</a:t>
            </a:r>
            <a:endParaRPr lang="en-US" altLang="en-US"/>
          </a:p>
          <a:p>
            <a:r>
              <a:rPr lang="en-US" altLang="en-US">
                <a:sym typeface="+mn-ea"/>
              </a:rPr>
              <a:t>    ) {</a:t>
            </a:r>
            <a:endParaRPr lang="en-US" altLang="en-US"/>
          </a:p>
          <a:p>
            <a:r>
              <a:rPr lang="en-US" altLang="en-US">
                <a:sym typeface="+mn-ea"/>
              </a:rPr>
              <a:t>       </a:t>
            </a:r>
            <a:endParaRPr lang="en-US"/>
          </a:p>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80" y="26670"/>
            <a:ext cx="4064000" cy="7293610"/>
          </a:xfrm>
          <a:prstGeom prst="rect">
            <a:avLst/>
          </a:prstGeom>
          <a:noFill/>
        </p:spPr>
        <p:txBody>
          <a:bodyPr wrap="square" rtlCol="0">
            <a:spAutoFit/>
          </a:bodyPr>
          <a:lstStyle/>
          <a:p>
            <a:r>
              <a:rPr lang="en-US" altLang="en-US">
                <a:sym typeface="+mn-ea"/>
              </a:rPr>
              <a:t> Box {</a:t>
            </a:r>
            <a:endParaRPr lang="en-US" altLang="en-US"/>
          </a:p>
          <a:p>
            <a:r>
              <a:rPr lang="en-US" altLang="en-US">
                <a:sym typeface="+mn-ea"/>
              </a:rPr>
              <a:t>            Image(</a:t>
            </a:r>
            <a:endParaRPr lang="en-US" altLang="en-US"/>
          </a:p>
          <a:p>
            <a:r>
              <a:rPr lang="en-US" altLang="en-US">
                <a:sym typeface="+mn-ea"/>
              </a:rPr>
              <a:t>                painter = painterResource(id = R.drawable.img_2),</a:t>
            </a:r>
            <a:endParaRPr lang="en-US" altLang="en-US"/>
          </a:p>
          <a:p>
            <a:r>
              <a:rPr lang="en-US" altLang="en-US">
                <a:sym typeface="+mn-ea"/>
              </a:rPr>
              <a:t>                contentDescription = "",</a:t>
            </a:r>
            <a:endParaRPr lang="en-US" altLang="en-US"/>
          </a:p>
          <a:p>
            <a:r>
              <a:rPr lang="en-US" altLang="en-US">
                <a:sym typeface="+mn-ea"/>
              </a:rPr>
              <a:t>                modifier = Modifier</a:t>
            </a:r>
            <a:endParaRPr lang="en-US" altLang="en-US"/>
          </a:p>
          <a:p>
            <a:r>
              <a:rPr lang="en-US" altLang="en-US">
                <a:sym typeface="+mn-ea"/>
              </a:rPr>
              <a:t>                    //.align(Alignment.CenterHorizontally)                    .scale(scaleX = 1.2F, scaleY = 1F)</a:t>
            </a:r>
            <a:endParaRPr lang="en-US" altLang="en-US"/>
          </a:p>
          <a:p>
            <a:r>
              <a:rPr lang="en-US" altLang="en-US">
                <a:sym typeface="+mn-ea"/>
              </a:rPr>
              <a:t>            )</a:t>
            </a:r>
            <a:endParaRPr lang="en-US" altLang="en-US"/>
          </a:p>
          <a:p>
            <a:r>
              <a:rPr lang="en-US" altLang="en-US">
                <a:sym typeface="+mn-ea"/>
              </a:rPr>
              <a:t>            Icon(</a:t>
            </a:r>
            <a:endParaRPr lang="en-US" altLang="en-US"/>
          </a:p>
          <a:p>
            <a:r>
              <a:rPr lang="en-US" altLang="en-US">
                <a:sym typeface="+mn-ea"/>
              </a:rPr>
              <a:t>                imageVector = Icons.Default.Add,</a:t>
            </a:r>
            <a:endParaRPr lang="en-US" altLang="en-US"/>
          </a:p>
          <a:p>
            <a:r>
              <a:rPr lang="en-US" altLang="en-US">
                <a:sym typeface="+mn-ea"/>
              </a:rPr>
              <a:t>                contentDescription = "Add Content",</a:t>
            </a:r>
            <a:endParaRPr lang="en-US" altLang="en-US"/>
          </a:p>
          <a:p>
            <a:r>
              <a:rPr lang="en-US" altLang="en-US">
                <a:sym typeface="+mn-ea"/>
              </a:rPr>
              <a:t>                tint = Color.White,</a:t>
            </a:r>
            <a:endParaRPr lang="en-US" altLang="en-US"/>
          </a:p>
          <a:p>
            <a:r>
              <a:rPr lang="en-US" altLang="en-US">
                <a:sym typeface="+mn-ea"/>
              </a:rPr>
              <a:t>                modifier = Modifier</a:t>
            </a:r>
            <a:endParaRPr lang="en-US" altLang="en-US"/>
          </a:p>
          <a:p>
            <a:r>
              <a:rPr lang="en-US" altLang="en-US">
                <a:sym typeface="+mn-ea"/>
              </a:rPr>
              <a:t>                    .size(32.dp)</a:t>
            </a:r>
            <a:endParaRPr lang="en-US" altLang="en-US"/>
          </a:p>
          <a:p>
            <a:r>
              <a:rPr lang="en-US" altLang="en-US">
                <a:sym typeface="+mn-ea"/>
              </a:rPr>
              <a:t>                    .background(Color.Cyan, shape = CircleShape)</a:t>
            </a:r>
            <a:endParaRPr lang="en-US" altLang="en-US"/>
          </a:p>
          <a:p>
            <a:r>
              <a:rPr lang="en-US" altLang="en-US">
                <a:sym typeface="+mn-ea"/>
              </a:rPr>
              <a:t>                    .align(Alignment.TopEnd)</a:t>
            </a:r>
            <a:endParaRPr lang="en-US" altLang="en-US"/>
          </a:p>
          <a:p>
            <a:r>
              <a:rPr lang="en-US" altLang="en-US">
                <a:sym typeface="+mn-ea"/>
              </a:rPr>
              <a:t>                  </a:t>
            </a:r>
            <a:endParaRPr lang="en-US" altLang="en-US"/>
          </a:p>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35" y="-635"/>
            <a:ext cx="4115435" cy="476250"/>
          </a:xfrm>
          <a:prstGeom prst="rect">
            <a:avLst/>
          </a:prstGeom>
          <a:noFill/>
        </p:spPr>
        <p:txBody>
          <a:bodyPr wrap="square" rtlCol="0">
            <a:noAutofit/>
          </a:bodyPr>
          <a:lstStyle/>
          <a:p>
            <a:r>
              <a:rPr lang="en-US" altLang="en-US">
                <a:sym typeface="+mn-ea"/>
              </a:rPr>
              <a:t>  .padding(4.dp)</a:t>
            </a:r>
            <a:endParaRPr lang="en-US" altLang="en-US"/>
          </a:p>
          <a:p>
            <a:r>
              <a:rPr lang="en-US" altLang="en-US">
                <a:sym typeface="+mn-ea"/>
              </a:rPr>
              <a:t>                    .clickable {</a:t>
            </a:r>
            <a:endParaRPr lang="en-US" altLang="en-US"/>
          </a:p>
          <a:p>
            <a:r>
              <a:rPr lang="en-US" altLang="en-US">
                <a:sym typeface="+mn-ea"/>
              </a:rPr>
              <a:t>                        showDialog = true</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        }</a:t>
            </a:r>
            <a:endParaRPr lang="en-US" altLang="en-US"/>
          </a:p>
          <a:p>
            <a:endParaRPr lang="en-US" altLang="en-US"/>
          </a:p>
          <a:p>
            <a:r>
              <a:rPr lang="en-US" altLang="en-US">
                <a:sym typeface="+mn-ea"/>
              </a:rPr>
              <a:t>        Spacer(modifier = Modifier.height(20.dp))</a:t>
            </a:r>
            <a:endParaRPr lang="en-US" altLang="en-US"/>
          </a:p>
          <a:p>
            <a:endParaRPr lang="en-US" altLang="en-US"/>
          </a:p>
          <a:p>
            <a:r>
              <a:rPr lang="en-US" altLang="en-US">
                <a:sym typeface="+mn-ea"/>
              </a:rPr>
              <a:t>        Text(</a:t>
            </a:r>
            <a:endParaRPr lang="en-US" altLang="en-US"/>
          </a:p>
          <a:p>
            <a:r>
              <a:rPr lang="en-US" altLang="en-US">
                <a:sym typeface="+mn-ea"/>
              </a:rPr>
              <a:t>            text = stringResource(id = R.string.course2),</a:t>
            </a:r>
            <a:endParaRPr lang="en-US" altLang="en-US"/>
          </a:p>
          <a:p>
            <a:r>
              <a:rPr lang="en-US" altLang="en-US">
                <a:sym typeface="+mn-ea"/>
              </a:rPr>
              <a:t>            color = Color(0xFFD71912),</a:t>
            </a:r>
            <a:endParaRPr lang="en-US" altLang="en-US"/>
          </a:p>
          <a:p>
            <a:r>
              <a:rPr lang="en-US" altLang="en-US">
                <a:sym typeface="+mn-ea"/>
              </a:rPr>
              <a:t>            fontSize = 20.sp,</a:t>
            </a:r>
            <a:endParaRPr lang="en-US" altLang="en-US"/>
          </a:p>
          <a:p>
            <a:r>
              <a:rPr lang="en-US" altLang="en-US">
                <a:sym typeface="+mn-ea"/>
              </a:rPr>
              <a:t>            modifier = Modifier.align(Alignment.CenterHorizontally)</a:t>
            </a:r>
            <a:endParaRPr lang="en-US" altLang="en-US"/>
          </a:p>
          <a:p>
            <a:r>
              <a:rPr lang="en-US" altLang="en-US">
                <a:sym typeface="+mn-ea"/>
              </a:rPr>
              <a:t>        )</a:t>
            </a:r>
            <a:endParaRPr lang="en-US" altLang="en-US"/>
          </a:p>
          <a:p>
            <a:r>
              <a:rPr lang="en-US" altLang="en-US">
                <a:sym typeface="+mn-ea"/>
              </a:rPr>
              <a:t>        Spacer(modifier = Modifier.height(20.dp))</a:t>
            </a:r>
            <a:endParaRPr lang="en-US" altLang="en-US"/>
          </a:p>
          <a:p>
            <a:endParaRPr lang="en-US" altLang="en-US"/>
          </a:p>
          <a:p>
            <a:r>
              <a:rPr lang="en-US" altLang="en-US">
                <a:sym typeface="+mn-ea"/>
              </a:rPr>
              <a:t>        Text(</a:t>
            </a:r>
            <a:endParaRPr lang="en-US" altLang="en-US"/>
          </a:p>
          <a:p>
            <a:r>
              <a:rPr lang="en-US" altLang="en-US">
                <a:sym typeface="+mn-ea"/>
              </a:rPr>
              <a:t>            text = stringResource(id = </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715" y="26670"/>
            <a:ext cx="4064000" cy="6739255"/>
          </a:xfrm>
          <a:prstGeom prst="rect">
            <a:avLst/>
          </a:prstGeom>
          <a:noFill/>
        </p:spPr>
        <p:txBody>
          <a:bodyPr wrap="square" rtlCol="0">
            <a:spAutoFit/>
          </a:bodyPr>
          <a:lstStyle/>
          <a:p>
            <a:r>
              <a:rPr lang="en-US" altLang="en-US">
                <a:sym typeface="+mn-ea"/>
              </a:rPr>
              <a:t>R.string.topic2),</a:t>
            </a:r>
            <a:endParaRPr lang="en-US" altLang="en-US"/>
          </a:p>
          <a:p>
            <a:r>
              <a:rPr lang="en-US" altLang="en-US">
                <a:sym typeface="+mn-ea"/>
              </a:rPr>
              <a:t>            fontWeight = FontWeight.Bold,</a:t>
            </a:r>
            <a:endParaRPr lang="en-US" altLang="en-US"/>
          </a:p>
          <a:p>
            <a:r>
              <a:rPr lang="en-US" altLang="en-US">
                <a:sym typeface="+mn-ea"/>
              </a:rPr>
              <a:t>            fontSize = 26.sp,</a:t>
            </a:r>
            <a:endParaRPr lang="en-US" altLang="en-US"/>
          </a:p>
          <a:p>
            <a:r>
              <a:rPr lang="en-US" altLang="en-US">
                <a:sym typeface="+mn-ea"/>
              </a:rPr>
              <a:t>            modifier = Modifier.align(Alignment.CenterHorizontally)</a:t>
            </a:r>
            <a:endParaRPr lang="en-US" altLang="en-US"/>
          </a:p>
          <a:p>
            <a:r>
              <a:rPr lang="en-US" altLang="en-US">
                <a:sym typeface="+mn-ea"/>
              </a:rPr>
              <a:t>        )</a:t>
            </a:r>
            <a:endParaRPr lang="en-US" altLang="en-US"/>
          </a:p>
          <a:p>
            <a:endParaRPr lang="en-US" altLang="en-US"/>
          </a:p>
          <a:p>
            <a:r>
              <a:rPr lang="en-US" altLang="en-US">
                <a:sym typeface="+mn-ea"/>
              </a:rPr>
              <a:t>        Spacer(modifier = Modifier.height(20.dp))</a:t>
            </a:r>
            <a:endParaRPr lang="en-US" altLang="en-US"/>
          </a:p>
          <a:p>
            <a:endParaRPr lang="en-US" altLang="en-US"/>
          </a:p>
          <a:p>
            <a:r>
              <a:rPr lang="en-US" altLang="en-US">
                <a:sym typeface="+mn-ea"/>
              </a:rPr>
              <a:t>        Text(</a:t>
            </a:r>
            <a:endParaRPr lang="en-US" altLang="en-US"/>
          </a:p>
          <a:p>
            <a:r>
              <a:rPr lang="en-US" altLang="en-US">
                <a:sym typeface="+mn-ea"/>
              </a:rPr>
              <a:t>            text = stringResource(id = R.string.subheading2_1),</a:t>
            </a:r>
            <a:endParaRPr lang="en-US" altLang="en-US"/>
          </a:p>
          <a:p>
            <a:r>
              <a:rPr lang="en-US" altLang="en-US">
                <a:sym typeface="+mn-ea"/>
              </a:rPr>
              <a:t>            modifier = Modifier.align(Alignment.Start),</a:t>
            </a:r>
            <a:endParaRPr lang="en-US" altLang="en-US"/>
          </a:p>
          <a:p>
            <a:r>
              <a:rPr lang="en-US" altLang="en-US">
                <a:sym typeface="+mn-ea"/>
              </a:rPr>
              <a:t>            fontSize = 20.sp</a:t>
            </a:r>
            <a:endParaRPr lang="en-US" altLang="en-US"/>
          </a:p>
          <a:p>
            <a:r>
              <a:rPr lang="en-US" altLang="en-US">
                <a:sym typeface="+mn-ea"/>
              </a:rPr>
              <a:t>        )</a:t>
            </a:r>
            <a:endParaRPr lang="en-US" altLang="en-US"/>
          </a:p>
          <a:p>
            <a:r>
              <a:rPr lang="en-US" altLang="en-US">
                <a:sym typeface="+mn-ea"/>
              </a:rPr>
              <a:t>        Spacer(modifier = Modifier.height(20.dp))</a:t>
            </a:r>
            <a:endParaRPr lang="en-US" altLang="en-US"/>
          </a:p>
          <a:p>
            <a:endParaRPr lang="en-US" altLang="en-US"/>
          </a:p>
          <a:p>
            <a:r>
              <a:rPr lang="en-US" altLang="en-US">
                <a:sym typeface="+mn-ea"/>
              </a:rPr>
              <a:t>        Text(</a:t>
            </a:r>
            <a:endParaRPr lang="en-US" altLang="en-US"/>
          </a:p>
          <a:p>
            <a:r>
              <a:rPr lang="en-US" altLang="en-US">
                <a:sym typeface="+mn-ea"/>
              </a:rPr>
              <a:t>            text = stringResource(id = </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715" y="26670"/>
            <a:ext cx="4064000" cy="7293610"/>
          </a:xfrm>
          <a:prstGeom prst="rect">
            <a:avLst/>
          </a:prstGeom>
          <a:noFill/>
        </p:spPr>
        <p:txBody>
          <a:bodyPr wrap="square" rtlCol="0">
            <a:spAutoFit/>
          </a:bodyPr>
          <a:lstStyle/>
          <a:p>
            <a:r>
              <a:rPr lang="en-US" altLang="en-US">
                <a:sym typeface="+mn-ea"/>
              </a:rPr>
              <a:t>R.string.text2_1),</a:t>
            </a:r>
            <a:endParaRPr lang="en-US" altLang="en-US"/>
          </a:p>
          <a:p>
            <a:r>
              <a:rPr lang="en-US" altLang="en-US">
                <a:sym typeface="+mn-ea"/>
              </a:rPr>
              <a:t>            modifier = Modifier.align(Alignment.Start),</a:t>
            </a:r>
            <a:endParaRPr lang="en-US" altLang="en-US"/>
          </a:p>
          <a:p>
            <a:r>
              <a:rPr lang="en-US" altLang="en-US">
                <a:sym typeface="+mn-ea"/>
              </a:rPr>
              <a:t>            textAlign = TextAlign.Justify,</a:t>
            </a:r>
            <a:endParaRPr lang="en-US" altLang="en-US"/>
          </a:p>
          <a:p>
            <a:r>
              <a:rPr lang="en-US" altLang="en-US">
                <a:sym typeface="+mn-ea"/>
              </a:rPr>
              <a:t>            fontSize = 16.sp</a:t>
            </a:r>
            <a:endParaRPr lang="en-US" altLang="en-US"/>
          </a:p>
          <a:p>
            <a:r>
              <a:rPr lang="en-US" altLang="en-US">
                <a:sym typeface="+mn-ea"/>
              </a:rPr>
              <a:t>        )</a:t>
            </a:r>
            <a:endParaRPr lang="en-US" altLang="en-US"/>
          </a:p>
          <a:p>
            <a:endParaRPr lang="en-US" altLang="en-US"/>
          </a:p>
          <a:p>
            <a:r>
              <a:rPr lang="en-US" altLang="en-US">
                <a:sym typeface="+mn-ea"/>
              </a:rPr>
              <a:t>        Spacer(modifier = Modifier.height(20.dp))</a:t>
            </a:r>
            <a:endParaRPr lang="en-US" altLang="en-US"/>
          </a:p>
          <a:p>
            <a:endParaRPr lang="en-US" altLang="en-US"/>
          </a:p>
          <a:p>
            <a:r>
              <a:rPr lang="en-US" altLang="en-US">
                <a:sym typeface="+mn-ea"/>
              </a:rPr>
              <a:t>        Text(</a:t>
            </a:r>
            <a:endParaRPr lang="en-US" altLang="en-US"/>
          </a:p>
          <a:p>
            <a:r>
              <a:rPr lang="en-US" altLang="en-US">
                <a:sym typeface="+mn-ea"/>
              </a:rPr>
              <a:t>            text = stringResource(id = R.string.subheading2_2),</a:t>
            </a:r>
            <a:endParaRPr lang="en-US" altLang="en-US"/>
          </a:p>
          <a:p>
            <a:r>
              <a:rPr lang="en-US" altLang="en-US">
                <a:sym typeface="+mn-ea"/>
              </a:rPr>
              <a:t>            modifier = Modifier.align(Alignment.Start),</a:t>
            </a:r>
            <a:endParaRPr lang="en-US" altLang="en-US"/>
          </a:p>
          <a:p>
            <a:r>
              <a:rPr lang="en-US" altLang="en-US">
                <a:sym typeface="+mn-ea"/>
              </a:rPr>
              <a:t>            fontSize = 20.sp</a:t>
            </a:r>
            <a:endParaRPr lang="en-US" altLang="en-US"/>
          </a:p>
          <a:p>
            <a:r>
              <a:rPr lang="en-US" altLang="en-US">
                <a:sym typeface="+mn-ea"/>
              </a:rPr>
              <a:t>        )</a:t>
            </a:r>
            <a:endParaRPr lang="en-US" altLang="en-US"/>
          </a:p>
          <a:p>
            <a:endParaRPr lang="en-US" altLang="en-US"/>
          </a:p>
          <a:p>
            <a:r>
              <a:rPr lang="en-US" altLang="en-US">
                <a:sym typeface="+mn-ea"/>
              </a:rPr>
              <a:t>        Spacer(modifier = Modifier.height(20.dp))</a:t>
            </a:r>
            <a:endParaRPr lang="en-US" altLang="en-US"/>
          </a:p>
          <a:p>
            <a:r>
              <a:rPr lang="en-US" altLang="en-US">
                <a:sym typeface="+mn-ea"/>
              </a:rPr>
              <a:t>        Text(</a:t>
            </a:r>
            <a:endParaRPr lang="en-US" altLang="en-US"/>
          </a:p>
          <a:p>
            <a:r>
              <a:rPr lang="en-US" altLang="en-US">
                <a:sym typeface="+mn-ea"/>
              </a:rPr>
              <a:t>            text = stringResource(id = R.string.text2_2),</a:t>
            </a:r>
            <a:endParaRPr lang="en-US" altLang="en-US"/>
          </a:p>
          <a:p>
            <a:r>
              <a:rPr lang="en-US" altLang="en-US">
                <a:sym typeface="+mn-ea"/>
              </a:rPr>
              <a:t>            modifier = </a:t>
            </a:r>
          </a:p>
          <a:p>
            <a:endParaRPr lang="en-US"/>
          </a:p>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715" y="-7620"/>
            <a:ext cx="4064000" cy="7293610"/>
          </a:xfrm>
          <a:prstGeom prst="rect">
            <a:avLst/>
          </a:prstGeom>
          <a:noFill/>
        </p:spPr>
        <p:txBody>
          <a:bodyPr wrap="square" rtlCol="0">
            <a:spAutoFit/>
          </a:bodyPr>
          <a:lstStyle/>
          <a:p>
            <a:r>
              <a:rPr lang="en-US" altLang="en-US">
                <a:sym typeface="+mn-ea"/>
              </a:rPr>
              <a:t>Modifier.align(Alignment.Start),</a:t>
            </a:r>
            <a:endParaRPr lang="en-US" altLang="en-US"/>
          </a:p>
          <a:p>
            <a:r>
              <a:rPr lang="en-US" altLang="en-US">
                <a:sym typeface="+mn-ea"/>
              </a:rPr>
              <a:t>            textAlign = TextAlign.Justify,</a:t>
            </a:r>
            <a:endParaRPr lang="en-US" altLang="en-US"/>
          </a:p>
          <a:p>
            <a:r>
              <a:rPr lang="en-US" altLang="en-US">
                <a:sym typeface="+mn-ea"/>
              </a:rPr>
              <a:t>            fontSize = 16.sp</a:t>
            </a:r>
            <a:endParaRPr lang="en-US" altLang="en-US"/>
          </a:p>
          <a:p>
            <a:r>
              <a:rPr lang="en-US" altLang="en-US">
                <a:sym typeface="+mn-ea"/>
              </a:rPr>
              <a:t>        )</a:t>
            </a:r>
            <a:endParaRPr lang="en-US" altLang="en-US"/>
          </a:p>
          <a:p>
            <a:endParaRPr lang="en-US" altLang="en-US"/>
          </a:p>
          <a:p>
            <a:r>
              <a:rPr lang="en-US" altLang="en-US">
                <a:sym typeface="+mn-ea"/>
              </a:rPr>
              <a:t>        Spacer(modifier = Modifier.height(20.dp))</a:t>
            </a:r>
            <a:endParaRPr lang="en-US" altLang="en-US"/>
          </a:p>
          <a:p>
            <a:endParaRPr lang="en-US" altLang="en-US"/>
          </a:p>
          <a:p>
            <a:r>
              <a:rPr lang="en-US" altLang="en-US">
                <a:sym typeface="+mn-ea"/>
              </a:rPr>
              <a:t>        // Display additional content if added</a:t>
            </a:r>
            <a:endParaRPr lang="en-US" altLang="en-US"/>
          </a:p>
          <a:p>
            <a:r>
              <a:rPr lang="en-US" altLang="en-US">
                <a:sym typeface="+mn-ea"/>
              </a:rPr>
              <a:t>        if (additionalContent.isNotEmpty()) {</a:t>
            </a:r>
            <a:endParaRPr lang="en-US" altLang="en-US"/>
          </a:p>
          <a:p>
            <a:r>
              <a:rPr lang="en-US" altLang="en-US">
                <a:sym typeface="+mn-ea"/>
              </a:rPr>
              <a:t>            Text(</a:t>
            </a:r>
            <a:endParaRPr lang="en-US" altLang="en-US"/>
          </a:p>
          <a:p>
            <a:r>
              <a:rPr lang="en-US" altLang="en-US">
                <a:sym typeface="+mn-ea"/>
              </a:rPr>
              <a:t>                text = additionalContent,</a:t>
            </a:r>
            <a:endParaRPr lang="en-US" altLang="en-US"/>
          </a:p>
          <a:p>
            <a:r>
              <a:rPr lang="en-US" altLang="en-US">
                <a:sym typeface="+mn-ea"/>
              </a:rPr>
              <a:t>                modifier = Modifier.align(Alignment.Start),</a:t>
            </a:r>
            <a:endParaRPr lang="en-US" altLang="en-US"/>
          </a:p>
          <a:p>
            <a:r>
              <a:rPr lang="en-US" altLang="en-US">
                <a:sym typeface="+mn-ea"/>
              </a:rPr>
              <a:t>                textAlign = TextAlign.Justify,</a:t>
            </a:r>
            <a:endParaRPr lang="en-US" altLang="en-US"/>
          </a:p>
          <a:p>
            <a:r>
              <a:rPr lang="en-US" altLang="en-US">
                <a:sym typeface="+mn-ea"/>
              </a:rPr>
              <a:t>                fontSize = 16.sp,</a:t>
            </a:r>
            <a:endParaRPr lang="en-US" altLang="en-US"/>
          </a:p>
          <a:p>
            <a:r>
              <a:rPr lang="en-US" altLang="en-US">
                <a:sym typeface="+mn-ea"/>
              </a:rPr>
              <a:t>                color = Color.Gray</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a:t>
            </a:r>
            <a:endParaRPr lang="en-US" altLang="en-US"/>
          </a:p>
          <a:p>
            <a:endParaRPr lang="en-US" altLang="en-US"/>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080" y="3810"/>
            <a:ext cx="4064000" cy="6739255"/>
          </a:xfrm>
          <a:prstGeom prst="rect">
            <a:avLst/>
          </a:prstGeom>
          <a:noFill/>
        </p:spPr>
        <p:txBody>
          <a:bodyPr wrap="square" rtlCol="0">
            <a:spAutoFit/>
          </a:bodyPr>
          <a:lstStyle/>
          <a:p>
            <a:r>
              <a:rPr lang="en-US" altLang="en-US">
                <a:sym typeface="+mn-ea"/>
              </a:rPr>
              <a:t>@Composable</a:t>
            </a:r>
            <a:endParaRPr lang="en-US" altLang="en-US"/>
          </a:p>
          <a:p>
            <a:r>
              <a:rPr lang="en-US" altLang="en-US">
                <a:sym typeface="+mn-ea"/>
              </a:rPr>
              <a:t>fun AddContentDialog3(</a:t>
            </a:r>
            <a:endParaRPr lang="en-US" altLang="en-US"/>
          </a:p>
          <a:p>
            <a:r>
              <a:rPr lang="en-US" altLang="en-US">
                <a:sym typeface="+mn-ea"/>
              </a:rPr>
              <a:t>    onDismiss: () -&gt; Unit,</a:t>
            </a:r>
            <a:endParaRPr lang="en-US" altLang="en-US"/>
          </a:p>
          <a:p>
            <a:r>
              <a:rPr lang="en-US" altLang="en-US">
                <a:sym typeface="+mn-ea"/>
              </a:rPr>
              <a:t>    onConfirm: (String) -&gt; Unit</a:t>
            </a:r>
            <a:endParaRPr lang="en-US" altLang="en-US"/>
          </a:p>
          <a:p>
            <a:r>
              <a:rPr lang="en-US" altLang="en-US">
                <a:sym typeface="+mn-ea"/>
              </a:rPr>
              <a:t>) {</a:t>
            </a:r>
            <a:endParaRPr lang="en-US" altLang="en-US"/>
          </a:p>
          <a:p>
            <a:r>
              <a:rPr lang="en-US" altLang="en-US">
                <a:sym typeface="+mn-ea"/>
              </a:rPr>
              <a:t>    var newText by remember { mutableStateOf("") }</a:t>
            </a:r>
            <a:endParaRPr lang="en-US" altLang="en-US"/>
          </a:p>
          <a:p>
            <a:r>
              <a:rPr lang="en-US" altLang="en-US">
                <a:sym typeface="+mn-ea"/>
              </a:rPr>
              <a:t>AlertDialog(</a:t>
            </a:r>
            <a:endParaRPr lang="en-US" altLang="en-US"/>
          </a:p>
          <a:p>
            <a:r>
              <a:rPr lang="en-US" altLang="en-US">
                <a:sym typeface="+mn-ea"/>
              </a:rPr>
              <a:t>        onDismissRequest = { onDismiss() },</a:t>
            </a:r>
            <a:endParaRPr lang="en-US" altLang="en-US"/>
          </a:p>
          <a:p>
            <a:r>
              <a:rPr lang="en-US" altLang="en-US">
                <a:sym typeface="+mn-ea"/>
              </a:rPr>
              <a:t>        title = { Text(text = "Add New Content") },</a:t>
            </a:r>
            <a:endParaRPr lang="en-US" altLang="en-US"/>
          </a:p>
          <a:p>
            <a:r>
              <a:rPr lang="en-US" altLang="en-US">
                <a:sym typeface="+mn-ea"/>
              </a:rPr>
              <a:t>        text = {</a:t>
            </a:r>
            <a:endParaRPr lang="en-US" altLang="en-US"/>
          </a:p>
          <a:p>
            <a:r>
              <a:rPr lang="en-US" altLang="en-US">
                <a:sym typeface="+mn-ea"/>
              </a:rPr>
              <a:t>            Column {</a:t>
            </a:r>
            <a:endParaRPr lang="en-US" altLang="en-US"/>
          </a:p>
          <a:p>
            <a:r>
              <a:rPr lang="en-US" altLang="en-US">
                <a:sym typeface="+mn-ea"/>
              </a:rPr>
              <a:t>                Text("Enter new content below:")</a:t>
            </a:r>
            <a:endParaRPr lang="en-US" altLang="en-US"/>
          </a:p>
          <a:p>
            <a:r>
              <a:rPr lang="en-US" altLang="en-US">
                <a:sym typeface="+mn-ea"/>
              </a:rPr>
              <a:t>                Spacer(modifier = Modifier.height(8.dp))</a:t>
            </a:r>
            <a:endParaRPr lang="en-US" altLang="en-US"/>
          </a:p>
          <a:p>
            <a:r>
              <a:rPr lang="en-US" altLang="en-US">
                <a:sym typeface="+mn-ea"/>
              </a:rPr>
              <a:t>                BasicTextField(</a:t>
            </a:r>
            <a:endParaRPr lang="en-US" altLang="en-US"/>
          </a:p>
          <a:p>
            <a:r>
              <a:rPr lang="en-US" altLang="en-US">
                <a:sym typeface="+mn-ea"/>
              </a:rPr>
              <a:t>                    value = newText,</a:t>
            </a:r>
            <a:endParaRPr lang="en-US" altLang="en-US"/>
          </a:p>
          <a:p>
            <a:r>
              <a:rPr lang="en-US" altLang="en-US">
                <a:sym typeface="+mn-ea"/>
              </a:rPr>
              <a:t>                    onValueChange = { newText = it },</a:t>
            </a:r>
            <a:endParaRPr lang="en-US" altLang="en-US"/>
          </a:p>
          <a:p>
            <a:r>
              <a:rPr lang="en-US" altLang="en-US">
                <a:sym typeface="+mn-ea"/>
              </a:rPr>
              <a:t>                    modifier = Modifier</a:t>
            </a:r>
            <a:endParaRPr lang="en-US" altLang="en-US"/>
          </a:p>
          <a:p>
            <a:r>
              <a:rPr lang="en-US" altLang="en-US">
                <a:sym typeface="+mn-ea"/>
              </a:rPr>
              <a:t>                        .background(Color.Lig</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4173855" cy="441325"/>
          </a:xfrm>
          <a:prstGeom prst="rect">
            <a:avLst/>
          </a:prstGeom>
          <a:noFill/>
        </p:spPr>
        <p:txBody>
          <a:bodyPr wrap="square" rtlCol="0">
            <a:noAutofit/>
          </a:bodyPr>
          <a:lstStyle/>
          <a:p>
            <a:r>
              <a:rPr lang="en-US" altLang="en-US">
                <a:sym typeface="+mn-ea"/>
              </a:rPr>
              <a:t>htGray, shape = CircleShape)</a:t>
            </a:r>
            <a:endParaRPr lang="en-US" altLang="en-US"/>
          </a:p>
          <a:p>
            <a:r>
              <a:rPr lang="en-US" altLang="en-US">
                <a:sym typeface="+mn-ea"/>
              </a:rPr>
              <a:t>                        .padding(8.dp)</a:t>
            </a:r>
            <a:endParaRPr lang="en-US" altLang="en-US"/>
          </a:p>
          <a:p>
            <a:r>
              <a:rPr lang="en-US" altLang="en-US">
                <a:sym typeface="+mn-ea"/>
              </a:rPr>
              <a:t>                        .fillMaxWidth()</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        confirmButton = {</a:t>
            </a:r>
            <a:endParaRPr lang="en-US" altLang="en-US"/>
          </a:p>
          <a:p>
            <a:r>
              <a:rPr lang="en-US" altLang="en-US">
                <a:sym typeface="+mn-ea"/>
              </a:rPr>
              <a:t>            Button(</a:t>
            </a:r>
            <a:endParaRPr lang="en-US" altLang="en-US"/>
          </a:p>
          <a:p>
            <a:r>
              <a:rPr lang="en-US" altLang="en-US">
                <a:sym typeface="+mn-ea"/>
              </a:rPr>
              <a:t>                onClick = {</a:t>
            </a:r>
            <a:endParaRPr lang="en-US" altLang="en-US"/>
          </a:p>
          <a:p>
            <a:r>
              <a:rPr lang="en-US" altLang="en-US">
                <a:sym typeface="+mn-ea"/>
              </a:rPr>
              <a:t>                    onConfirm(newText)</a:t>
            </a:r>
            <a:endParaRPr lang="en-US" altLang="en-US"/>
          </a:p>
          <a:p>
            <a:r>
              <a:rPr lang="en-US" altLang="en-US">
                <a:sym typeface="+mn-ea"/>
              </a:rPr>
              <a:t>                }</a:t>
            </a:r>
            <a:endParaRPr lang="en-US" altLang="en-US"/>
          </a:p>
          <a:p>
            <a:r>
              <a:rPr lang="en-US" altLang="en-US">
                <a:sym typeface="+mn-ea"/>
              </a:rPr>
              <a:t>            ) {</a:t>
            </a:r>
            <a:endParaRPr lang="en-US" altLang="en-US"/>
          </a:p>
          <a:p>
            <a:r>
              <a:rPr lang="en-US" altLang="en-US">
                <a:sym typeface="+mn-ea"/>
              </a:rPr>
              <a:t>                Text("Confirm")</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        dismissButton = {</a:t>
            </a:r>
            <a:endParaRPr lang="en-US" altLang="en-US"/>
          </a:p>
          <a:p>
            <a:r>
              <a:rPr lang="en-US" altLang="en-US">
                <a:sym typeface="+mn-ea"/>
              </a:rPr>
              <a:t>            Button(</a:t>
            </a:r>
            <a:endParaRPr lang="en-US" altLang="en-US"/>
          </a:p>
          <a:p>
            <a:r>
              <a:rPr lang="en-US" altLang="en-US">
                <a:sym typeface="+mn-ea"/>
              </a:rPr>
              <a:t>                onClick = { onDismiss() }</a:t>
            </a:r>
            <a:endParaRPr lang="en-US" altLang="en-US"/>
          </a:p>
          <a:p>
            <a:r>
              <a:rPr lang="en-US" altLang="en-US">
                <a:sym typeface="+mn-ea"/>
              </a:rPr>
              <a:t>            ) {</a:t>
            </a:r>
            <a:endParaRPr lang="en-US" altLang="en-US"/>
          </a:p>
          <a:p>
            <a:r>
              <a:rPr lang="en-US" altLang="en-US">
                <a:sym typeface="+mn-ea"/>
              </a:rPr>
              <a:t>                Text("Cancel")</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a:t>
            </a:r>
            <a:endParaRPr lang="en-US"/>
          </a:p>
          <a:p>
            <a:endParaRPr lang="en-US"/>
          </a:p>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35" y="-635"/>
            <a:ext cx="2938780" cy="441960"/>
          </a:xfrm>
          <a:prstGeom prst="rect">
            <a:avLst/>
          </a:prstGeom>
          <a:noFill/>
        </p:spPr>
        <p:txBody>
          <a:bodyPr wrap="square" rtlCol="0">
            <a:noAutofit/>
          </a:bodyPr>
          <a:lstStyle/>
          <a:p>
            <a:r>
              <a:rPr lang="en-US" altLang="en-US" sz="2400" b="1"/>
              <a:t>MainActivity4.kt</a:t>
            </a:r>
          </a:p>
        </p:txBody>
      </p:sp>
      <p:sp>
        <p:nvSpPr>
          <p:cNvPr id="4" name="Text Box 3"/>
          <p:cNvSpPr txBox="1"/>
          <p:nvPr/>
        </p:nvSpPr>
        <p:spPr>
          <a:xfrm>
            <a:off x="0" y="440690"/>
            <a:ext cx="4220210" cy="475615"/>
          </a:xfrm>
          <a:prstGeom prst="rect">
            <a:avLst/>
          </a:prstGeom>
          <a:noFill/>
        </p:spPr>
        <p:txBody>
          <a:bodyPr wrap="square" rtlCol="0">
            <a:noAutofit/>
          </a:bodyPr>
          <a:lstStyle/>
          <a:p>
            <a:r>
              <a:rPr lang="en-US" altLang="en-US"/>
              <a:t>package com.example.owlapplication</a:t>
            </a:r>
          </a:p>
          <a:p>
            <a:endParaRPr lang="en-US" altLang="en-US"/>
          </a:p>
          <a:p>
            <a:r>
              <a:rPr lang="en-US" altLang="en-US"/>
              <a:t>import android.os.Bundle</a:t>
            </a:r>
          </a:p>
          <a:p>
            <a:r>
              <a:rPr lang="en-US" altLang="en-US"/>
              <a:t>import androidx.activity.ComponentActivity</a:t>
            </a:r>
          </a:p>
          <a:p>
            <a:r>
              <a:rPr lang="en-US" altLang="en-US"/>
              <a:t>import androidx.activity.compose.setContent</a:t>
            </a:r>
          </a:p>
          <a:p>
            <a:r>
              <a:rPr lang="en-US" altLang="en-US"/>
              <a:t>import androidx.compose.foundation.Image</a:t>
            </a:r>
          </a:p>
          <a:p>
            <a:r>
              <a:rPr lang="en-US" altLang="en-US"/>
              <a:t>import androidx.compose.foundation.background</a:t>
            </a:r>
          </a:p>
          <a:p>
            <a:r>
              <a:rPr lang="en-US" altLang="en-US"/>
              <a:t>import androidx.compose.foundation.layout.*</a:t>
            </a:r>
          </a:p>
          <a:p>
            <a:r>
              <a:rPr lang="en-US" altLang="en-US"/>
              <a:t>import androidx.compose.foundation.rememberScrollState</a:t>
            </a:r>
          </a:p>
          <a:p>
            <a:r>
              <a:rPr lang="en-US" altLang="en-US"/>
              <a:t>import androidx.compose.foundation.verticalScroll</a:t>
            </a:r>
          </a:p>
          <a:p>
            <a:r>
              <a:rPr lang="en-US" altLang="en-US"/>
              <a:t>import androidx.compose.material.MaterialTheme</a:t>
            </a:r>
          </a:p>
          <a:p>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7940" y="3810"/>
            <a:ext cx="4064000" cy="6739255"/>
          </a:xfrm>
          <a:prstGeom prst="rect">
            <a:avLst/>
          </a:prstGeom>
          <a:noFill/>
        </p:spPr>
        <p:txBody>
          <a:bodyPr wrap="square" rtlCol="0">
            <a:spAutoFit/>
          </a:bodyPr>
          <a:lstStyle/>
          <a:p>
            <a:r>
              <a:rPr lang="en-US" altLang="en-US">
                <a:sym typeface="+mn-ea"/>
              </a:rPr>
              <a:t>import androidx.compose.material.Surface</a:t>
            </a:r>
            <a:endParaRPr lang="en-US" altLang="en-US"/>
          </a:p>
          <a:p>
            <a:r>
              <a:rPr lang="en-US" altLang="en-US">
                <a:sym typeface="+mn-ea"/>
              </a:rPr>
              <a:t>import androidx.compose.material.Text</a:t>
            </a:r>
            <a:endParaRPr lang="en-US" altLang="en-US"/>
          </a:p>
          <a:p>
            <a:r>
              <a:rPr lang="en-US" altLang="en-US">
                <a:sym typeface="+mn-ea"/>
              </a:rPr>
              <a:t>import androidx.compose.runtime.Composable</a:t>
            </a:r>
            <a:endParaRPr lang="en-US" altLang="en-US"/>
          </a:p>
          <a:p>
            <a:r>
              <a:rPr lang="en-US" altLang="en-US">
                <a:sym typeface="+mn-ea"/>
              </a:rPr>
              <a:t>import androidx.compose.ui.Alignment</a:t>
            </a:r>
            <a:endParaRPr lang="en-US" altLang="en-US"/>
          </a:p>
          <a:p>
            <a:r>
              <a:rPr lang="en-US" altLang="en-US">
                <a:sym typeface="+mn-ea"/>
              </a:rPr>
              <a:t>import androidx.compose.ui.Modifier</a:t>
            </a:r>
            <a:endParaRPr lang="en-US" altLang="en-US"/>
          </a:p>
          <a:p>
            <a:r>
              <a:rPr lang="en-US" altLang="en-US">
                <a:sym typeface="+mn-ea"/>
              </a:rPr>
              <a:t>import androidx.compose.ui.draw.scale</a:t>
            </a:r>
            <a:endParaRPr lang="en-US" altLang="en-US"/>
          </a:p>
          <a:p>
            <a:r>
              <a:rPr lang="en-US" altLang="en-US">
                <a:sym typeface="+mn-ea"/>
              </a:rPr>
              <a:t>import androidx.compose.ui.graphics.Color</a:t>
            </a:r>
            <a:endParaRPr lang="en-US" altLang="en-US"/>
          </a:p>
          <a:p>
            <a:r>
              <a:rPr lang="en-US" altLang="en-US">
                <a:sym typeface="+mn-ea"/>
              </a:rPr>
              <a:t>import androidx.compose.ui.res.painterReso</a:t>
            </a:r>
            <a:endParaRPr lang="en-US" altLang="en-US"/>
          </a:p>
          <a:p>
            <a:r>
              <a:rPr lang="en-US" altLang="en-US">
                <a:sym typeface="+mn-ea"/>
              </a:rPr>
              <a:t>import androidx.compose.ui.res.stringResource</a:t>
            </a:r>
            <a:endParaRPr lang="en-US" altLang="en-US"/>
          </a:p>
          <a:p>
            <a:r>
              <a:rPr lang="en-US" altLang="en-US">
                <a:sym typeface="+mn-ea"/>
              </a:rPr>
              <a:t>import androidx.compose.ui.text.font.FontWeight</a:t>
            </a:r>
            <a:endParaRPr lang="en-US" altLang="en-US"/>
          </a:p>
          <a:p>
            <a:r>
              <a:rPr lang="en-US" altLang="en-US">
                <a:sym typeface="+mn-ea"/>
              </a:rPr>
              <a:t>import androidx.compose.ui.text.style.TextA</a:t>
            </a:r>
            <a:endParaRPr lang="en-US"/>
          </a:p>
        </p:txBody>
      </p:sp>
      <p:sp>
        <p:nvSpPr>
          <p:cNvPr id="3" name="Text Box 2"/>
          <p:cNvSpPr txBox="1"/>
          <p:nvPr/>
        </p:nvSpPr>
        <p:spPr>
          <a:xfrm>
            <a:off x="8154670" y="8618855"/>
            <a:ext cx="4064000" cy="368300"/>
          </a:xfrm>
          <a:prstGeom prst="rect">
            <a:avLst/>
          </a:prstGeom>
          <a:noFill/>
        </p:spPr>
        <p:txBody>
          <a:bodyPr wrap="square" rtlCol="0">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46430" y="301625"/>
            <a:ext cx="4064000" cy="3138170"/>
          </a:xfrm>
          <a:prstGeom prst="rect">
            <a:avLst/>
          </a:prstGeom>
          <a:noFill/>
        </p:spPr>
        <p:txBody>
          <a:bodyPr wrap="square" rtlCol="0">
            <a:spAutoFit/>
          </a:bodyPr>
          <a:lstStyle/>
          <a:p>
            <a:r>
              <a:rPr lang="en-US" altLang="en-US" dirty="0">
                <a:sym typeface="+mn-ea"/>
              </a:rPr>
              <a:t>dismissButton = {</a:t>
            </a:r>
            <a:endParaRPr lang="en-US" altLang="en-US" dirty="0"/>
          </a:p>
          <a:p>
            <a:r>
              <a:rPr lang="en-US" altLang="en-US" dirty="0">
                <a:sym typeface="+mn-ea"/>
              </a:rPr>
              <a:t>            TextButton(onClick = onDismiss) {</a:t>
            </a:r>
            <a:endParaRPr lang="en-US" altLang="en-US" dirty="0"/>
          </a:p>
          <a:p>
            <a:r>
              <a:rPr lang="en-US" altLang="en-US" dirty="0">
                <a:sym typeface="+mn-ea"/>
              </a:rPr>
              <a:t>                Text("Cancel", color = Color.Red)</a:t>
            </a:r>
            <a:endParaRPr lang="en-US" altLang="en-US" dirty="0"/>
          </a:p>
          <a:p>
            <a:r>
              <a:rPr lang="en-US" altLang="en-US" dirty="0">
                <a:sym typeface="+mn-ea"/>
              </a:rPr>
              <a:t>            }</a:t>
            </a:r>
            <a:endParaRPr lang="en-US" altLang="en-US" dirty="0"/>
          </a:p>
          <a:p>
            <a:r>
              <a:rPr lang="en-US" altLang="en-US" dirty="0">
                <a:sym typeface="+mn-ea"/>
              </a:rPr>
              <a:t>        },</a:t>
            </a:r>
            <a:endParaRPr lang="en-US" altLang="en-US" dirty="0"/>
          </a:p>
          <a:p>
            <a:r>
              <a:rPr lang="en-US" altLang="en-US" dirty="0">
                <a:sym typeface="+mn-ea"/>
              </a:rPr>
              <a:t>        backgroundColor = Color.White,</a:t>
            </a:r>
            <a:endParaRPr lang="en-US" altLang="en-US" dirty="0"/>
          </a:p>
          <a:p>
            <a:r>
              <a:rPr lang="en-US" altLang="en-US" dirty="0">
                <a:sym typeface="+mn-ea"/>
              </a:rPr>
              <a:t>        contentColor = Color.Black</a:t>
            </a:r>
            <a:endParaRPr lang="en-US" altLang="en-US" dirty="0"/>
          </a:p>
          <a:p>
            <a:r>
              <a:rPr lang="en-US" altLang="en-US" dirty="0">
                <a:sym typeface="+mn-ea"/>
              </a:rPr>
              <a:t>    )</a:t>
            </a:r>
            <a:endParaRPr lang="en-US" altLang="en-US" dirty="0"/>
          </a:p>
          <a:p>
            <a:r>
              <a:rPr lang="en-US" altLang="en-US" dirty="0">
                <a:sym typeface="+mn-ea"/>
              </a:rPr>
              <a:t>}</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4064000" cy="6739255"/>
          </a:xfrm>
          <a:prstGeom prst="rect">
            <a:avLst/>
          </a:prstGeom>
          <a:noFill/>
        </p:spPr>
        <p:txBody>
          <a:bodyPr wrap="square" rtlCol="0">
            <a:spAutoFit/>
          </a:bodyPr>
          <a:lstStyle/>
          <a:p>
            <a:r>
              <a:rPr lang="en-US" altLang="en-US">
                <a:sym typeface="+mn-ea"/>
              </a:rPr>
              <a:t>import androidx.compose.ui.tooling.preview.Preview</a:t>
            </a:r>
            <a:endParaRPr lang="en-US" altLang="en-US"/>
          </a:p>
          <a:p>
            <a:r>
              <a:rPr lang="en-US" altLang="en-US">
                <a:sym typeface="+mn-ea"/>
              </a:rPr>
              <a:t>import androidx.compose.ui.unit.dp</a:t>
            </a:r>
            <a:endParaRPr lang="en-US" altLang="en-US"/>
          </a:p>
          <a:p>
            <a:r>
              <a:rPr lang="en-US" altLang="en-US">
                <a:sym typeface="+mn-ea"/>
              </a:rPr>
              <a:t>import androidx.compose.ui.unit.sp</a:t>
            </a:r>
            <a:endParaRPr lang="en-US" altLang="en-US"/>
          </a:p>
          <a:p>
            <a:r>
              <a:rPr lang="en-US" altLang="en-US">
                <a:sym typeface="+mn-ea"/>
              </a:rPr>
              <a:t>import com.example.owlapplication.ui.theme.OwlApplicationTheme</a:t>
            </a:r>
            <a:endParaRPr lang="en-US" altLang="en-US"/>
          </a:p>
          <a:p>
            <a:r>
              <a:rPr lang="en-US" altLang="en-US">
                <a:sym typeface="+mn-ea"/>
              </a:rPr>
              <a:t>class MainActivity4 : ComponentActivity() {</a:t>
            </a:r>
            <a:endParaRPr lang="en-US" altLang="en-US"/>
          </a:p>
          <a:p>
            <a:r>
              <a:rPr lang="en-US" altLang="en-US">
                <a:sym typeface="+mn-ea"/>
              </a:rPr>
              <a:t>    override fun onCreate(savedInstanceState: Bundle?) {</a:t>
            </a:r>
            <a:endParaRPr lang="en-US" altLang="en-US"/>
          </a:p>
          <a:p>
            <a:r>
              <a:rPr lang="en-US" altLang="en-US">
                <a:sym typeface="+mn-ea"/>
              </a:rPr>
              <a:t>        super.onCreate(savedInstanceState)</a:t>
            </a:r>
            <a:endParaRPr lang="en-US" altLang="en-US"/>
          </a:p>
          <a:p>
            <a:r>
              <a:rPr lang="en-US" altLang="en-US">
                <a:sym typeface="+mn-ea"/>
              </a:rPr>
              <a:t>        setContent {</a:t>
            </a:r>
            <a:endParaRPr lang="en-US" altLang="en-US"/>
          </a:p>
          <a:p>
            <a:r>
              <a:rPr lang="en-US" altLang="en-US">
                <a:sym typeface="+mn-ea"/>
              </a:rPr>
              <a:t>            Greeting2()</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a:t>
            </a:r>
            <a:endParaRPr lang="en-US" altLang="en-US"/>
          </a:p>
          <a:p>
            <a:r>
              <a:rPr lang="en-US" altLang="en-US">
                <a:sym typeface="+mn-ea"/>
              </a:rPr>
              <a:t>@Composable</a:t>
            </a:r>
            <a:endParaRPr lang="en-US" altLang="en-US"/>
          </a:p>
          <a:p>
            <a:r>
              <a:rPr lang="en-US" altLang="en-US">
                <a:sym typeface="+mn-ea"/>
              </a:rPr>
              <a:t>fun Greeting2() {</a:t>
            </a:r>
            <a:endParaRPr lang="en-US" altLang="en-US"/>
          </a:p>
          <a:p>
            <a:r>
              <a:rPr lang="en-US" altLang="en-US">
                <a:sym typeface="+mn-ea"/>
              </a:rPr>
              <a:t>    Column(</a:t>
            </a:r>
            <a:endParaRPr lang="en-US" altLang="en-US"/>
          </a:p>
          <a:p>
            <a:r>
              <a:rPr lang="en-US" altLang="en-US">
                <a:sym typeface="+mn-ea"/>
              </a:rPr>
              <a:t>        modifier = </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080" y="-7620"/>
            <a:ext cx="4064000" cy="6739255"/>
          </a:xfrm>
          <a:prstGeom prst="rect">
            <a:avLst/>
          </a:prstGeom>
          <a:noFill/>
        </p:spPr>
        <p:txBody>
          <a:bodyPr wrap="square" rtlCol="0">
            <a:spAutoFit/>
          </a:bodyPr>
          <a:lstStyle/>
          <a:p>
            <a:r>
              <a:rPr lang="en-US" altLang="en-US">
                <a:sym typeface="+mn-ea"/>
              </a:rPr>
              <a:t>Modifier.padding(start = 26.dp, end = 26.dp, bottom = 26.dp, top = 26.dp)</a:t>
            </a:r>
            <a:endParaRPr lang="en-US" altLang="en-US"/>
          </a:p>
          <a:p>
            <a:r>
              <a:rPr lang="en-US" altLang="en-US">
                <a:sym typeface="+mn-ea"/>
              </a:rPr>
              <a:t>            .verticalScroll(rememberScrollState())</a:t>
            </a:r>
            <a:endParaRPr lang="en-US" altLang="en-US"/>
          </a:p>
          <a:p>
            <a:r>
              <a:rPr lang="en-US" altLang="en-US">
                <a:sym typeface="+mn-ea"/>
              </a:rPr>
              <a:t>            .background(Color.White),</a:t>
            </a:r>
            <a:endParaRPr lang="en-US" altLang="en-US"/>
          </a:p>
          <a:p>
            <a:r>
              <a:rPr lang="en-US" altLang="en-US">
                <a:sym typeface="+mn-ea"/>
              </a:rPr>
              <a:t>        verticalArrangement = Arrangement.Top</a:t>
            </a:r>
            <a:endParaRPr lang="en-US" altLang="en-US"/>
          </a:p>
          <a:p>
            <a:r>
              <a:rPr lang="en-US" altLang="en-US">
                <a:sym typeface="+mn-ea"/>
              </a:rPr>
              <a:t>    ) {</a:t>
            </a:r>
            <a:endParaRPr lang="en-US" altLang="en-US"/>
          </a:p>
          <a:p>
            <a:endParaRPr lang="en-US" altLang="en-US"/>
          </a:p>
          <a:p>
            <a:r>
              <a:rPr lang="en-US" altLang="en-US">
                <a:sym typeface="+mn-ea"/>
              </a:rPr>
              <a:t>        Image(</a:t>
            </a:r>
            <a:endParaRPr lang="en-US" altLang="en-US"/>
          </a:p>
          <a:p>
            <a:r>
              <a:rPr lang="en-US" altLang="en-US">
                <a:sym typeface="+mn-ea"/>
              </a:rPr>
              <a:t>            painterResource(id = R.drawable.img_3),</a:t>
            </a:r>
            <a:endParaRPr lang="en-US" altLang="en-US"/>
          </a:p>
          <a:p>
            <a:r>
              <a:rPr lang="en-US" altLang="en-US">
                <a:sym typeface="+mn-ea"/>
              </a:rPr>
              <a:t>            contentDescription = "",</a:t>
            </a:r>
            <a:endParaRPr lang="en-US" altLang="en-US"/>
          </a:p>
          <a:p>
            <a:r>
              <a:rPr lang="en-US" altLang="en-US">
                <a:sym typeface="+mn-ea"/>
              </a:rPr>
              <a:t>            modifier = Modifier.align(Alignment.CenterHorizontally)</a:t>
            </a:r>
            <a:endParaRPr lang="en-US" altLang="en-US"/>
          </a:p>
          <a:p>
            <a:r>
              <a:rPr lang="en-US" altLang="en-US">
                <a:sym typeface="+mn-ea"/>
              </a:rPr>
              <a:t>                .scale(scaleX = 1.5F, scaleY = 2F)</a:t>
            </a:r>
            <a:endParaRPr lang="en-US" altLang="en-US"/>
          </a:p>
          <a:p>
            <a:r>
              <a:rPr lang="en-US" altLang="en-US">
                <a:sym typeface="+mn-ea"/>
              </a:rPr>
              <a:t>        )</a:t>
            </a:r>
            <a:endParaRPr lang="en-US" altLang="en-US"/>
          </a:p>
          <a:p>
            <a:endParaRPr lang="en-US" altLang="en-US"/>
          </a:p>
          <a:p>
            <a:r>
              <a:rPr lang="en-US" altLang="en-US">
                <a:sym typeface="+mn-ea"/>
              </a:rPr>
              <a:t>        Spacer(modifier = Modifier.height(60.dp))</a:t>
            </a:r>
            <a:endParaRPr lang="en-US" altLang="en-US"/>
          </a:p>
          <a:p>
            <a:r>
              <a:rPr lang="en-US" altLang="en-US">
                <a:sym typeface="+mn-ea"/>
              </a:rPr>
              <a:t>        Text(</a:t>
            </a:r>
            <a:endParaRPr lang="en-US" altLang="en-US"/>
          </a:p>
          <a:p>
            <a:r>
              <a:rPr lang="en-US" altLang="en-US">
                <a:sym typeface="+mn-ea"/>
              </a:rPr>
              <a:t>            text = stringResource(id = </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715" y="3810"/>
            <a:ext cx="4064000" cy="7016115"/>
          </a:xfrm>
          <a:prstGeom prst="rect">
            <a:avLst/>
          </a:prstGeom>
          <a:noFill/>
        </p:spPr>
        <p:txBody>
          <a:bodyPr wrap="square" rtlCol="0">
            <a:spAutoFit/>
          </a:bodyPr>
          <a:lstStyle/>
          <a:p>
            <a:r>
              <a:rPr lang="en-US" altLang="en-US">
                <a:sym typeface="+mn-ea"/>
              </a:rPr>
              <a:t>R.string.course3),</a:t>
            </a:r>
            <a:endParaRPr lang="en-US" altLang="en-US"/>
          </a:p>
          <a:p>
            <a:r>
              <a:rPr lang="en-US" altLang="en-US">
                <a:sym typeface="+mn-ea"/>
              </a:rPr>
              <a:t>            color = Color(0xFFFFA500),</a:t>
            </a:r>
            <a:endParaRPr lang="en-US" altLang="en-US"/>
          </a:p>
          <a:p>
            <a:r>
              <a:rPr lang="en-US" altLang="en-US">
                <a:sym typeface="+mn-ea"/>
              </a:rPr>
              <a:t>            fontSize = 20.sp,</a:t>
            </a:r>
            <a:endParaRPr lang="en-US" altLang="en-US"/>
          </a:p>
          <a:p>
            <a:r>
              <a:rPr lang="en-US" altLang="en-US">
                <a:sym typeface="+mn-ea"/>
              </a:rPr>
              <a:t>            modifier = Modifier.align(Alignment.CenterHorizontally)</a:t>
            </a:r>
            <a:endParaRPr lang="en-US" altLang="en-US"/>
          </a:p>
          <a:p>
            <a:r>
              <a:rPr lang="en-US" altLang="en-US">
                <a:sym typeface="+mn-ea"/>
              </a:rPr>
              <a:t>        )</a:t>
            </a:r>
            <a:endParaRPr lang="en-US" altLang="en-US"/>
          </a:p>
          <a:p>
            <a:endParaRPr lang="en-US" altLang="en-US"/>
          </a:p>
          <a:p>
            <a:r>
              <a:rPr lang="en-US" altLang="en-US">
                <a:sym typeface="+mn-ea"/>
              </a:rPr>
              <a:t>        Spacer(modifier = Modifier.height(20.dp))</a:t>
            </a:r>
            <a:endParaRPr lang="en-US" altLang="en-US"/>
          </a:p>
          <a:p>
            <a:endParaRPr lang="en-US" altLang="en-US"/>
          </a:p>
          <a:p>
            <a:r>
              <a:rPr lang="en-US" altLang="en-US">
                <a:sym typeface="+mn-ea"/>
              </a:rPr>
              <a:t>        Text(</a:t>
            </a:r>
            <a:endParaRPr lang="en-US" altLang="en-US"/>
          </a:p>
          <a:p>
            <a:r>
              <a:rPr lang="en-US" altLang="en-US">
                <a:sym typeface="+mn-ea"/>
              </a:rPr>
              <a:t>            text = stringResource(id = R.string.topic3),</a:t>
            </a:r>
            <a:endParaRPr lang="en-US" altLang="en-US"/>
          </a:p>
          <a:p>
            <a:r>
              <a:rPr lang="en-US" altLang="en-US">
                <a:sym typeface="+mn-ea"/>
              </a:rPr>
              <a:t>            fontWeight = FontWeight.Bold,</a:t>
            </a:r>
            <a:endParaRPr lang="en-US" altLang="en-US"/>
          </a:p>
          <a:p>
            <a:r>
              <a:rPr lang="en-US" altLang="en-US">
                <a:sym typeface="+mn-ea"/>
              </a:rPr>
              <a:t>            fontSize = 26.sp,</a:t>
            </a:r>
            <a:endParaRPr lang="en-US" altLang="en-US"/>
          </a:p>
          <a:p>
            <a:r>
              <a:rPr lang="en-US" altLang="en-US">
                <a:sym typeface="+mn-ea"/>
              </a:rPr>
              <a:t>            modifier = Modifier.align(Alignment.CenterHorizontally)</a:t>
            </a:r>
            <a:endParaRPr lang="en-US" altLang="en-US"/>
          </a:p>
          <a:p>
            <a:r>
              <a:rPr lang="en-US" altLang="en-US">
                <a:sym typeface="+mn-ea"/>
              </a:rPr>
              <a:t>        )</a:t>
            </a:r>
            <a:endParaRPr lang="en-US" altLang="en-US"/>
          </a:p>
          <a:p>
            <a:r>
              <a:rPr lang="en-US" altLang="en-US">
                <a:sym typeface="+mn-ea"/>
              </a:rPr>
              <a:t>        Spacer(modifier = Modifier.height(20.dp))</a:t>
            </a:r>
            <a:endParaRPr lang="en-US" altLang="en-US"/>
          </a:p>
          <a:p>
            <a:r>
              <a:rPr lang="en-US" altLang="en-US">
                <a:sym typeface="+mn-ea"/>
              </a:rPr>
              <a:t>        Text(</a:t>
            </a:r>
            <a:endParaRPr lang="en-US" altLang="en-US"/>
          </a:p>
          <a:p>
            <a:r>
              <a:rPr lang="en-US" altLang="en-US">
                <a:sym typeface="+mn-ea"/>
              </a:rPr>
              <a:t>           </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80" y="26670"/>
            <a:ext cx="4064000" cy="7016115"/>
          </a:xfrm>
          <a:prstGeom prst="rect">
            <a:avLst/>
          </a:prstGeom>
          <a:noFill/>
        </p:spPr>
        <p:txBody>
          <a:bodyPr wrap="square" rtlCol="0">
            <a:spAutoFit/>
          </a:bodyPr>
          <a:lstStyle/>
          <a:p>
            <a:r>
              <a:rPr lang="en-US" altLang="en-US">
                <a:sym typeface="+mn-ea"/>
              </a:rPr>
              <a:t> text = stringResource(id = R.string.subheading3_1),</a:t>
            </a:r>
            <a:endParaRPr lang="en-US" altLang="en-US"/>
          </a:p>
          <a:p>
            <a:r>
              <a:rPr lang="en-US" altLang="en-US">
                <a:sym typeface="+mn-ea"/>
              </a:rPr>
              <a:t>            modifier = Modifier.align(Alignment.Start),</a:t>
            </a:r>
            <a:endParaRPr lang="en-US" altLang="en-US"/>
          </a:p>
          <a:p>
            <a:r>
              <a:rPr lang="en-US" altLang="en-US">
                <a:sym typeface="+mn-ea"/>
              </a:rPr>
              <a:t>            fontSize = 20.sp</a:t>
            </a:r>
            <a:endParaRPr lang="en-US" altLang="en-US"/>
          </a:p>
          <a:p>
            <a:r>
              <a:rPr lang="en-US" altLang="en-US">
                <a:sym typeface="+mn-ea"/>
              </a:rPr>
              <a:t>        )</a:t>
            </a:r>
            <a:endParaRPr lang="en-US" altLang="en-US"/>
          </a:p>
          <a:p>
            <a:endParaRPr lang="en-US" altLang="en-US"/>
          </a:p>
          <a:p>
            <a:r>
              <a:rPr lang="en-US" altLang="en-US">
                <a:sym typeface="+mn-ea"/>
              </a:rPr>
              <a:t>        Spacer(modifier = Modifier.height(20.dp))</a:t>
            </a:r>
            <a:endParaRPr lang="en-US" altLang="en-US"/>
          </a:p>
          <a:p>
            <a:endParaRPr lang="en-US" altLang="en-US"/>
          </a:p>
          <a:p>
            <a:r>
              <a:rPr lang="en-US" altLang="en-US">
                <a:sym typeface="+mn-ea"/>
              </a:rPr>
              <a:t>        Text(</a:t>
            </a:r>
            <a:endParaRPr lang="en-US" altLang="en-US"/>
          </a:p>
          <a:p>
            <a:r>
              <a:rPr lang="en-US" altLang="en-US">
                <a:sym typeface="+mn-ea"/>
              </a:rPr>
              <a:t>            text = stringResource(id = R.string.text3_1),</a:t>
            </a:r>
            <a:endParaRPr lang="en-US" altLang="en-US"/>
          </a:p>
          <a:p>
            <a:r>
              <a:rPr lang="en-US" altLang="en-US">
                <a:sym typeface="+mn-ea"/>
              </a:rPr>
              <a:t>            modifier = Modifier.align(Alignment.Start),</a:t>
            </a:r>
            <a:endParaRPr lang="en-US" altLang="en-US"/>
          </a:p>
          <a:p>
            <a:r>
              <a:rPr lang="en-US" altLang="en-US">
                <a:sym typeface="+mn-ea"/>
              </a:rPr>
              <a:t>            textAlign = TextAlign.Justify,</a:t>
            </a:r>
            <a:endParaRPr lang="en-US" altLang="en-US"/>
          </a:p>
          <a:p>
            <a:r>
              <a:rPr lang="en-US" altLang="en-US">
                <a:sym typeface="+mn-ea"/>
              </a:rPr>
              <a:t>            fontSize = 16.sp</a:t>
            </a:r>
            <a:endParaRPr lang="en-US" altLang="en-US"/>
          </a:p>
          <a:p>
            <a:r>
              <a:rPr lang="en-US" altLang="en-US">
                <a:sym typeface="+mn-ea"/>
              </a:rPr>
              <a:t>        )</a:t>
            </a:r>
            <a:endParaRPr lang="en-US" altLang="en-US"/>
          </a:p>
          <a:p>
            <a:r>
              <a:rPr lang="en-US" altLang="en-US">
                <a:sym typeface="+mn-ea"/>
              </a:rPr>
              <a:t>        Spacer(modifier = Modifier.height(20.dp))</a:t>
            </a:r>
            <a:endParaRPr lang="en-US" altLang="en-US"/>
          </a:p>
          <a:p>
            <a:r>
              <a:rPr lang="en-US" altLang="en-US">
                <a:sym typeface="+mn-ea"/>
              </a:rPr>
              <a:t>        Text(</a:t>
            </a:r>
            <a:endParaRPr lang="en-US" altLang="en-US"/>
          </a:p>
          <a:p>
            <a:r>
              <a:rPr lang="en-US" altLang="en-US">
                <a:sym typeface="+mn-ea"/>
              </a:rPr>
              <a:t>            text = stringResource(id = R.string.subheading3_2),</a:t>
            </a:r>
            <a:endParaRPr lang="en-US" altLang="en-US"/>
          </a:p>
          <a:p>
            <a:r>
              <a:rPr lang="en-US" altLang="en-US">
                <a:sym typeface="+mn-ea"/>
              </a:rPr>
              <a:t>            modifier = </a:t>
            </a:r>
          </a:p>
          <a:p>
            <a:endParaRPr lang="en-US" altLang="en-US">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6510" y="3810"/>
            <a:ext cx="4064000" cy="6185535"/>
          </a:xfrm>
          <a:prstGeom prst="rect">
            <a:avLst/>
          </a:prstGeom>
          <a:noFill/>
        </p:spPr>
        <p:txBody>
          <a:bodyPr wrap="square" rtlCol="0">
            <a:spAutoFit/>
          </a:bodyPr>
          <a:lstStyle/>
          <a:p>
            <a:r>
              <a:rPr lang="en-US" altLang="en-US">
                <a:sym typeface="+mn-ea"/>
              </a:rPr>
              <a:t>Modifier.align(Alignment.Start),</a:t>
            </a:r>
            <a:endParaRPr lang="en-US" altLang="en-US"/>
          </a:p>
          <a:p>
            <a:r>
              <a:rPr lang="en-US" altLang="en-US">
                <a:sym typeface="+mn-ea"/>
              </a:rPr>
              <a:t>            fontSize = 20.sp</a:t>
            </a:r>
            <a:endParaRPr lang="en-US" altLang="en-US"/>
          </a:p>
          <a:p>
            <a:r>
              <a:rPr lang="en-US" altLang="en-US">
                <a:sym typeface="+mn-ea"/>
              </a:rPr>
              <a:t>        )</a:t>
            </a:r>
            <a:endParaRPr lang="en-US" altLang="en-US"/>
          </a:p>
          <a:p>
            <a:endParaRPr lang="en-US" altLang="en-US"/>
          </a:p>
          <a:p>
            <a:r>
              <a:rPr lang="en-US" altLang="en-US">
                <a:sym typeface="+mn-ea"/>
              </a:rPr>
              <a:t>        Spacer(modifier = Modifier.height(20.dp))</a:t>
            </a:r>
            <a:endParaRPr lang="en-US" altLang="en-US"/>
          </a:p>
          <a:p>
            <a:endParaRPr lang="en-US" altLang="en-US"/>
          </a:p>
          <a:p>
            <a:r>
              <a:rPr lang="en-US" altLang="en-US">
                <a:sym typeface="+mn-ea"/>
              </a:rPr>
              <a:t>        Text(</a:t>
            </a:r>
            <a:endParaRPr lang="en-US" altLang="en-US"/>
          </a:p>
          <a:p>
            <a:r>
              <a:rPr lang="en-US" altLang="en-US">
                <a:sym typeface="+mn-ea"/>
              </a:rPr>
              <a:t>            text = stringResource(id = R.string.text3_2),</a:t>
            </a:r>
            <a:endParaRPr lang="en-US" altLang="en-US"/>
          </a:p>
          <a:p>
            <a:r>
              <a:rPr lang="en-US" altLang="en-US">
                <a:sym typeface="+mn-ea"/>
              </a:rPr>
              <a:t>            modifier = Modifier.align(Alignment.Start),</a:t>
            </a:r>
            <a:endParaRPr lang="en-US" altLang="en-US"/>
          </a:p>
          <a:p>
            <a:r>
              <a:rPr lang="en-US" altLang="en-US">
                <a:sym typeface="+mn-ea"/>
              </a:rPr>
              <a:t>            textAlign = TextAlign.Justify,</a:t>
            </a:r>
            <a:endParaRPr lang="en-US" altLang="en-US"/>
          </a:p>
          <a:p>
            <a:r>
              <a:rPr lang="en-US" altLang="en-US">
                <a:sym typeface="+mn-ea"/>
              </a:rPr>
              <a:t>            fontSize = 16.sp</a:t>
            </a:r>
            <a:endParaRPr lang="en-US" altLang="en-US"/>
          </a:p>
          <a:p>
            <a:r>
              <a:rPr lang="en-US" altLang="en-US">
                <a:sym typeface="+mn-ea"/>
              </a:rPr>
              <a:t>        )</a:t>
            </a:r>
            <a:endParaRPr lang="en-US" altLang="en-US"/>
          </a:p>
          <a:p>
            <a:endParaRPr lang="en-US" altLang="en-US"/>
          </a:p>
          <a:p>
            <a:endParaRPr lang="en-US" altLang="en-US"/>
          </a:p>
          <a:p>
            <a:endParaRPr lang="en-US" altLang="en-US"/>
          </a:p>
          <a:p>
            <a:endParaRPr lang="en-US" altLang="en-US"/>
          </a:p>
          <a:p>
            <a:r>
              <a:rPr lang="en-US" altLang="en-US">
                <a:sym typeface="+mn-ea"/>
              </a:rPr>
              <a:t>    }</a:t>
            </a:r>
            <a:endParaRPr lang="en-US" altLang="en-US"/>
          </a:p>
          <a:p>
            <a:r>
              <a:rPr lang="en-US" altLang="en-US">
                <a:sym typeface="+mn-ea"/>
              </a:rPr>
              <a:t>}</a:t>
            </a:r>
            <a:endParaRPr lang="en-US" altLang="en-US"/>
          </a:p>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210" y="3810"/>
            <a:ext cx="4064000" cy="460375"/>
          </a:xfrm>
          <a:prstGeom prst="rect">
            <a:avLst/>
          </a:prstGeom>
          <a:noFill/>
        </p:spPr>
        <p:txBody>
          <a:bodyPr wrap="square" rtlCol="0">
            <a:spAutoFit/>
          </a:bodyPr>
          <a:lstStyle/>
          <a:p>
            <a:r>
              <a:rPr lang="en-US" altLang="en-US" sz="2400" b="1"/>
              <a:t>MainActivity5.kt</a:t>
            </a:r>
          </a:p>
        </p:txBody>
      </p:sp>
      <p:sp>
        <p:nvSpPr>
          <p:cNvPr id="3" name="Text Box 2"/>
          <p:cNvSpPr txBox="1"/>
          <p:nvPr/>
        </p:nvSpPr>
        <p:spPr>
          <a:xfrm>
            <a:off x="29210" y="464185"/>
            <a:ext cx="4086860" cy="473710"/>
          </a:xfrm>
          <a:prstGeom prst="rect">
            <a:avLst/>
          </a:prstGeom>
          <a:noFill/>
        </p:spPr>
        <p:txBody>
          <a:bodyPr wrap="square" rtlCol="0">
            <a:noAutofit/>
          </a:bodyPr>
          <a:lstStyle/>
          <a:p>
            <a:r>
              <a:rPr lang="en-US" altLang="en-US"/>
              <a:t>package com.example.owlapplication</a:t>
            </a:r>
          </a:p>
          <a:p>
            <a:endParaRPr lang="en-US" altLang="en-US"/>
          </a:p>
          <a:p>
            <a:r>
              <a:rPr lang="en-US" altLang="en-US"/>
              <a:t>import android.os.Bundle</a:t>
            </a:r>
          </a:p>
          <a:p>
            <a:r>
              <a:rPr lang="en-US" altLang="en-US"/>
              <a:t>import androidx.activity.ComponentActivity</a:t>
            </a:r>
          </a:p>
          <a:p>
            <a:r>
              <a:rPr lang="en-US" altLang="en-US"/>
              <a:t>import androidx.activity.compose.setContent</a:t>
            </a:r>
          </a:p>
          <a:p>
            <a:r>
              <a:rPr lang="en-US" altLang="en-US"/>
              <a:t>import androidx.compose.foundation.Image</a:t>
            </a:r>
          </a:p>
          <a:p>
            <a:r>
              <a:rPr lang="en-US" altLang="en-US"/>
              <a:t>import androidx.compose.foundation.background</a:t>
            </a:r>
          </a:p>
          <a:p>
            <a:r>
              <a:rPr lang="en-US" altLang="en-US"/>
              <a:t>import androidx.compose.foundation.layout.*</a:t>
            </a:r>
          </a:p>
          <a:p>
            <a:r>
              <a:rPr lang="en-US" altLang="en-US"/>
              <a:t>import androidx.compose.foundation.rememberScrollState</a:t>
            </a:r>
          </a:p>
          <a:p>
            <a:r>
              <a:rPr lang="en-US" altLang="en-US"/>
              <a:t>import androidx.compose.foundation.verticalScroll</a:t>
            </a:r>
          </a:p>
          <a:p>
            <a:r>
              <a:rPr lang="en-US" altLang="en-US"/>
              <a:t>import androidx.compose.material.MaterialT</a:t>
            </a:r>
          </a:p>
          <a:p>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0640" y="26670"/>
            <a:ext cx="4064000" cy="7293610"/>
          </a:xfrm>
          <a:prstGeom prst="rect">
            <a:avLst/>
          </a:prstGeom>
          <a:noFill/>
        </p:spPr>
        <p:txBody>
          <a:bodyPr wrap="square" rtlCol="0">
            <a:spAutoFit/>
          </a:bodyPr>
          <a:lstStyle/>
          <a:p>
            <a:r>
              <a:rPr lang="en-US" altLang="en-US">
                <a:sym typeface="+mn-ea"/>
              </a:rPr>
              <a:t>import androidx.compose.material.Surface</a:t>
            </a:r>
            <a:endParaRPr lang="en-US" altLang="en-US"/>
          </a:p>
          <a:p>
            <a:r>
              <a:rPr lang="en-US" altLang="en-US">
                <a:sym typeface="+mn-ea"/>
              </a:rPr>
              <a:t>import androidx.compose.material.Text</a:t>
            </a:r>
            <a:endParaRPr lang="en-US" altLang="en-US"/>
          </a:p>
          <a:p>
            <a:r>
              <a:rPr lang="en-US" altLang="en-US">
                <a:sym typeface="+mn-ea"/>
              </a:rPr>
              <a:t>import androidx.compose.runtime.Composable</a:t>
            </a:r>
            <a:endParaRPr lang="en-US" altLang="en-US"/>
          </a:p>
          <a:p>
            <a:r>
              <a:rPr lang="en-US" altLang="en-US">
                <a:sym typeface="+mn-ea"/>
              </a:rPr>
              <a:t>import androidx.compose.ui.Alignment</a:t>
            </a:r>
            <a:endParaRPr lang="en-US" altLang="en-US"/>
          </a:p>
          <a:p>
            <a:r>
              <a:rPr lang="en-US" altLang="en-US">
                <a:sym typeface="+mn-ea"/>
              </a:rPr>
              <a:t>import androidx.compose.ui.Modifier</a:t>
            </a:r>
            <a:endParaRPr lang="en-US" altLang="en-US"/>
          </a:p>
          <a:p>
            <a:r>
              <a:rPr lang="en-US" altLang="en-US">
                <a:sym typeface="+mn-ea"/>
              </a:rPr>
              <a:t>import androidx.compose.ui.draw.scale</a:t>
            </a:r>
            <a:endParaRPr lang="en-US" altLang="en-US"/>
          </a:p>
          <a:p>
            <a:r>
              <a:rPr lang="en-US" altLang="en-US">
                <a:sym typeface="+mn-ea"/>
              </a:rPr>
              <a:t>import androidx.compose.ui.graphics.Color</a:t>
            </a:r>
            <a:endParaRPr lang="en-US" altLang="en-US"/>
          </a:p>
          <a:p>
            <a:r>
              <a:rPr lang="en-US" altLang="en-US">
                <a:sym typeface="+mn-ea"/>
              </a:rPr>
              <a:t>import androidx.compose.ui.res.painterResource</a:t>
            </a:r>
            <a:endParaRPr lang="en-US" altLang="en-US"/>
          </a:p>
          <a:p>
            <a:r>
              <a:rPr lang="en-US" altLang="en-US">
                <a:sym typeface="+mn-ea"/>
              </a:rPr>
              <a:t>import androidx.compose.ui.res.stringResour</a:t>
            </a:r>
            <a:endParaRPr lang="en-US" altLang="en-US"/>
          </a:p>
          <a:p>
            <a:r>
              <a:rPr lang="en-US" altLang="en-US">
                <a:sym typeface="+mn-ea"/>
              </a:rPr>
              <a:t>import androidx.compose.ui.text.font.FontWeight</a:t>
            </a:r>
            <a:endParaRPr lang="en-US" altLang="en-US"/>
          </a:p>
          <a:p>
            <a:r>
              <a:rPr lang="en-US" altLang="en-US">
                <a:sym typeface="+mn-ea"/>
              </a:rPr>
              <a:t>import androidx.compose.ui.text.style.Text</a:t>
            </a:r>
            <a:endParaRPr lang="en-US" altLang="en-US"/>
          </a:p>
          <a:p>
            <a:endParaRPr lang="en-US" altLang="en-US">
              <a:sym typeface="+mn-ea"/>
            </a:endParaRPr>
          </a:p>
          <a:p>
            <a:endParaRPr lang="en-US" altLang="en-US">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4064000" cy="6739255"/>
          </a:xfrm>
          <a:prstGeom prst="rect">
            <a:avLst/>
          </a:prstGeom>
          <a:noFill/>
        </p:spPr>
        <p:txBody>
          <a:bodyPr wrap="square" rtlCol="0">
            <a:spAutoFit/>
          </a:bodyPr>
          <a:lstStyle/>
          <a:p>
            <a:r>
              <a:rPr lang="en-US" altLang="en-US">
                <a:sym typeface="+mn-ea"/>
              </a:rPr>
              <a:t>import androidx.compose.ui.tooling.preview.Preview</a:t>
            </a:r>
            <a:endParaRPr lang="en-US" altLang="en-US"/>
          </a:p>
          <a:p>
            <a:r>
              <a:rPr lang="en-US" altLang="en-US">
                <a:sym typeface="+mn-ea"/>
              </a:rPr>
              <a:t>import androidx.compose.ui.unit.dp</a:t>
            </a:r>
            <a:endParaRPr lang="en-US" altLang="en-US"/>
          </a:p>
          <a:p>
            <a:r>
              <a:rPr lang="en-US" altLang="en-US">
                <a:sym typeface="+mn-ea"/>
              </a:rPr>
              <a:t>import androidx.compose.ui.unit.sp</a:t>
            </a:r>
            <a:endParaRPr lang="en-US" altLang="en-US"/>
          </a:p>
          <a:p>
            <a:r>
              <a:rPr lang="en-US" altLang="en-US">
                <a:sym typeface="+mn-ea"/>
              </a:rPr>
              <a:t>import com.example.owlapplication.ui.theme.OwlApplicationTheme</a:t>
            </a:r>
            <a:endParaRPr lang="en-US" altLang="en-US"/>
          </a:p>
          <a:p>
            <a:r>
              <a:rPr lang="en-US" altLang="en-US">
                <a:sym typeface="+mn-ea"/>
              </a:rPr>
              <a:t>class MainActivity5 : ComponentActivity() {</a:t>
            </a:r>
            <a:endParaRPr lang="en-US" altLang="en-US"/>
          </a:p>
          <a:p>
            <a:r>
              <a:rPr lang="en-US" altLang="en-US">
                <a:sym typeface="+mn-ea"/>
              </a:rPr>
              <a:t>    override fun onCreate(savedInstanceState: Bundle?) {       super.onCreate(savedInstanceState)</a:t>
            </a:r>
            <a:endParaRPr lang="en-US" altLang="en-US"/>
          </a:p>
          <a:p>
            <a:r>
              <a:rPr lang="en-US" altLang="en-US">
                <a:sym typeface="+mn-ea"/>
              </a:rPr>
              <a:t>        setContent {</a:t>
            </a:r>
            <a:endParaRPr lang="en-US" altLang="en-US"/>
          </a:p>
          <a:p>
            <a:r>
              <a:rPr lang="en-US" altLang="en-US">
                <a:sym typeface="+mn-ea"/>
              </a:rPr>
              <a:t>            Greeting3()</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a:t>
            </a:r>
            <a:endParaRPr lang="en-US" altLang="en-US"/>
          </a:p>
          <a:p>
            <a:r>
              <a:rPr lang="en-US" altLang="en-US">
                <a:sym typeface="+mn-ea"/>
              </a:rPr>
              <a:t>@Composable</a:t>
            </a:r>
            <a:endParaRPr lang="en-US" altLang="en-US"/>
          </a:p>
          <a:p>
            <a:r>
              <a:rPr lang="en-US" altLang="en-US">
                <a:sym typeface="+mn-ea"/>
              </a:rPr>
              <a:t>fun Greeting3() {</a:t>
            </a:r>
            <a:endParaRPr lang="en-US" altLang="en-US"/>
          </a:p>
          <a:p>
            <a:r>
              <a:rPr lang="en-US" altLang="en-US">
                <a:sym typeface="+mn-ea"/>
              </a:rPr>
              <a:t>    Column(</a:t>
            </a:r>
            <a:endParaRPr lang="en-US" altLang="en-US"/>
          </a:p>
          <a:p>
            <a:r>
              <a:rPr lang="en-US" altLang="en-US">
                <a:sym typeface="+mn-ea"/>
              </a:rPr>
              <a:t>        modifier = </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715" y="38100"/>
            <a:ext cx="4064000" cy="7016115"/>
          </a:xfrm>
          <a:prstGeom prst="rect">
            <a:avLst/>
          </a:prstGeom>
          <a:noFill/>
        </p:spPr>
        <p:txBody>
          <a:bodyPr wrap="square" rtlCol="0">
            <a:spAutoFit/>
          </a:bodyPr>
          <a:lstStyle/>
          <a:p>
            <a:r>
              <a:rPr lang="en-US" altLang="en-US">
                <a:sym typeface="+mn-ea"/>
              </a:rPr>
              <a:t>Modifier.padding(start = 26.dp, end = 26.dp, bottom = 26.dp, top = 26.dp)</a:t>
            </a:r>
            <a:endParaRPr lang="en-US" altLang="en-US"/>
          </a:p>
          <a:p>
            <a:r>
              <a:rPr lang="en-US" altLang="en-US">
                <a:sym typeface="+mn-ea"/>
              </a:rPr>
              <a:t>            .verticalScroll(rememberScrollState())</a:t>
            </a:r>
            <a:endParaRPr lang="en-US" altLang="en-US"/>
          </a:p>
          <a:p>
            <a:r>
              <a:rPr lang="en-US" altLang="en-US">
                <a:sym typeface="+mn-ea"/>
              </a:rPr>
              <a:t>            .background(Color.White),</a:t>
            </a:r>
            <a:endParaRPr lang="en-US" altLang="en-US"/>
          </a:p>
          <a:p>
            <a:r>
              <a:rPr lang="en-US" altLang="en-US">
                <a:sym typeface="+mn-ea"/>
              </a:rPr>
              <a:t>        verticalArrangement = Arrangement.Top</a:t>
            </a:r>
            <a:endParaRPr lang="en-US" altLang="en-US"/>
          </a:p>
          <a:p>
            <a:r>
              <a:rPr lang="en-US" altLang="en-US">
                <a:sym typeface="+mn-ea"/>
              </a:rPr>
              <a:t>    ) {</a:t>
            </a:r>
            <a:endParaRPr lang="en-US" altLang="en-US"/>
          </a:p>
          <a:p>
            <a:endParaRPr lang="en-US" altLang="en-US"/>
          </a:p>
          <a:p>
            <a:r>
              <a:rPr lang="en-US" altLang="en-US">
                <a:sym typeface="+mn-ea"/>
              </a:rPr>
              <a:t>        Image(</a:t>
            </a:r>
            <a:endParaRPr lang="en-US" altLang="en-US"/>
          </a:p>
          <a:p>
            <a:r>
              <a:rPr lang="en-US" altLang="en-US">
                <a:sym typeface="+mn-ea"/>
              </a:rPr>
              <a:t>            painterResource(id = R.drawable.img_4),</a:t>
            </a:r>
            <a:endParaRPr lang="en-US" altLang="en-US"/>
          </a:p>
          <a:p>
            <a:r>
              <a:rPr lang="en-US" altLang="en-US">
                <a:sym typeface="+mn-ea"/>
              </a:rPr>
              <a:t>            contentDescription = "",</a:t>
            </a:r>
            <a:endParaRPr lang="en-US" altLang="en-US"/>
          </a:p>
          <a:p>
            <a:r>
              <a:rPr lang="en-US" altLang="en-US">
                <a:sym typeface="+mn-ea"/>
              </a:rPr>
              <a:t>            modifier = Modifier.align(Alignment.CenterHorizontally)</a:t>
            </a:r>
            <a:endParaRPr lang="en-US" altLang="en-US"/>
          </a:p>
          <a:p>
            <a:r>
              <a:rPr lang="en-US" altLang="en-US">
                <a:sym typeface="+mn-ea"/>
              </a:rPr>
              <a:t>                .scale(scaleX = 1.5F, scaleY = 1.5F)</a:t>
            </a:r>
            <a:endParaRPr lang="en-US" altLang="en-US"/>
          </a:p>
          <a:p>
            <a:r>
              <a:rPr lang="en-US" altLang="en-US">
                <a:sym typeface="+mn-ea"/>
              </a:rPr>
              <a:t>        )</a:t>
            </a:r>
            <a:endParaRPr lang="en-US" altLang="en-US"/>
          </a:p>
          <a:p>
            <a:endParaRPr lang="en-US" altLang="en-US"/>
          </a:p>
          <a:p>
            <a:r>
              <a:rPr lang="en-US" altLang="en-US">
                <a:sym typeface="+mn-ea"/>
              </a:rPr>
              <a:t>        Spacer(modifier = Modifier.height(60.dp))</a:t>
            </a:r>
            <a:endParaRPr lang="en-US" altLang="en-US"/>
          </a:p>
          <a:p>
            <a:r>
              <a:rPr lang="en-US" altLang="en-US">
                <a:sym typeface="+mn-ea"/>
              </a:rPr>
              <a:t>        Text(</a:t>
            </a:r>
            <a:endParaRPr lang="en-US" altLang="en-US"/>
          </a:p>
          <a:p>
            <a:r>
              <a:rPr lang="en-US" altLang="en-US">
                <a:sym typeface="+mn-ea"/>
              </a:rPr>
              <a:t>            text = stringResource(id = </a:t>
            </a:r>
          </a:p>
          <a:p>
            <a:endParaRPr lang="en-US" altLang="en-US">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0640" y="38100"/>
            <a:ext cx="4064000" cy="7016115"/>
          </a:xfrm>
          <a:prstGeom prst="rect">
            <a:avLst/>
          </a:prstGeom>
          <a:noFill/>
        </p:spPr>
        <p:txBody>
          <a:bodyPr wrap="square" rtlCol="0">
            <a:spAutoFit/>
          </a:bodyPr>
          <a:lstStyle/>
          <a:p>
            <a:r>
              <a:rPr lang="en-US" altLang="en-US">
                <a:sym typeface="+mn-ea"/>
              </a:rPr>
              <a:t>R.string.course4),</a:t>
            </a:r>
            <a:endParaRPr lang="en-US" altLang="en-US"/>
          </a:p>
          <a:p>
            <a:r>
              <a:rPr lang="en-US" altLang="en-US">
                <a:sym typeface="+mn-ea"/>
              </a:rPr>
              <a:t>            color = Color(0xF4511EFF),</a:t>
            </a:r>
            <a:endParaRPr lang="en-US" altLang="en-US"/>
          </a:p>
          <a:p>
            <a:r>
              <a:rPr lang="en-US" altLang="en-US">
                <a:sym typeface="+mn-ea"/>
              </a:rPr>
              <a:t>            fontSize = 20.sp,</a:t>
            </a:r>
            <a:endParaRPr lang="en-US" altLang="en-US"/>
          </a:p>
          <a:p>
            <a:r>
              <a:rPr lang="en-US" altLang="en-US">
                <a:sym typeface="+mn-ea"/>
              </a:rPr>
              <a:t>            modifier = Modifier.align(Alignment.CenterHorizontally)</a:t>
            </a:r>
            <a:endParaRPr lang="en-US" altLang="en-US"/>
          </a:p>
          <a:p>
            <a:r>
              <a:rPr lang="en-US" altLang="en-US">
                <a:sym typeface="+mn-ea"/>
              </a:rPr>
              <a:t>        )</a:t>
            </a:r>
            <a:endParaRPr lang="en-US" altLang="en-US"/>
          </a:p>
          <a:p>
            <a:endParaRPr lang="en-US" altLang="en-US"/>
          </a:p>
          <a:p>
            <a:r>
              <a:rPr lang="en-US" altLang="en-US">
                <a:sym typeface="+mn-ea"/>
              </a:rPr>
              <a:t>        Spacer(modifier = Modifier.height(20.dp))</a:t>
            </a:r>
            <a:endParaRPr lang="en-US" altLang="en-US"/>
          </a:p>
          <a:p>
            <a:endParaRPr lang="en-US" altLang="en-US"/>
          </a:p>
          <a:p>
            <a:r>
              <a:rPr lang="en-US" altLang="en-US">
                <a:sym typeface="+mn-ea"/>
              </a:rPr>
              <a:t>        Text(</a:t>
            </a:r>
            <a:endParaRPr lang="en-US" altLang="en-US"/>
          </a:p>
          <a:p>
            <a:r>
              <a:rPr lang="en-US" altLang="en-US">
                <a:sym typeface="+mn-ea"/>
              </a:rPr>
              <a:t>            text = stringResource(id = R.string.topic4),</a:t>
            </a:r>
            <a:endParaRPr lang="en-US" altLang="en-US"/>
          </a:p>
          <a:p>
            <a:r>
              <a:rPr lang="en-US" altLang="en-US">
                <a:sym typeface="+mn-ea"/>
              </a:rPr>
              <a:t>            fontWeight = FontWeight.Bold,</a:t>
            </a:r>
            <a:endParaRPr lang="en-US" altLang="en-US"/>
          </a:p>
          <a:p>
            <a:r>
              <a:rPr lang="en-US" altLang="en-US">
                <a:sym typeface="+mn-ea"/>
              </a:rPr>
              <a:t>            fontSize = 26.sp,</a:t>
            </a:r>
            <a:endParaRPr lang="en-US" altLang="en-US"/>
          </a:p>
          <a:p>
            <a:r>
              <a:rPr lang="en-US" altLang="en-US">
                <a:sym typeface="+mn-ea"/>
              </a:rPr>
              <a:t>            modifier = Modifier.align(Alignment.CenterHorizontally)</a:t>
            </a:r>
            <a:endParaRPr lang="en-US" altLang="en-US"/>
          </a:p>
          <a:p>
            <a:r>
              <a:rPr lang="en-US" altLang="en-US">
                <a:sym typeface="+mn-ea"/>
              </a:rPr>
              <a:t>        )</a:t>
            </a:r>
            <a:endParaRPr lang="en-US" altLang="en-US"/>
          </a:p>
          <a:p>
            <a:r>
              <a:rPr lang="en-US" altLang="en-US">
                <a:sym typeface="+mn-ea"/>
              </a:rPr>
              <a:t>        Spacer(modifier = Modifier.height(20.dp))</a:t>
            </a:r>
            <a:endParaRPr lang="en-US" altLang="en-US"/>
          </a:p>
          <a:p>
            <a:r>
              <a:rPr lang="en-US" altLang="en-US">
                <a:sym typeface="+mn-ea"/>
              </a:rPr>
              <a:t>        Text(</a:t>
            </a:r>
            <a:endParaRPr lang="en-US" altLang="en-US"/>
          </a:p>
          <a:p>
            <a:r>
              <a:rPr lang="en-US" altLang="en-US">
                <a:sym typeface="+mn-ea"/>
              </a:rPr>
              <a:t>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017000" cy="518160"/>
          </a:xfrm>
          <a:prstGeom prst="rect">
            <a:avLst/>
          </a:prstGeom>
          <a:noFill/>
        </p:spPr>
        <p:txBody>
          <a:bodyPr wrap="square">
            <a:noAutofit/>
          </a:bodyPr>
          <a:lstStyle/>
          <a:p>
            <a:r>
              <a:rPr lang="en-US" altLang="en-US" sz="2400" b="1" dirty="0"/>
              <a:t>LoginActivity.kt</a:t>
            </a:r>
          </a:p>
          <a:p>
            <a:r>
              <a:rPr lang="en-US" altLang="en-US" dirty="0"/>
              <a:t>package com.example.owlapplication</a:t>
            </a:r>
          </a:p>
          <a:p>
            <a:endParaRPr lang="en-US" altLang="en-US" dirty="0"/>
          </a:p>
          <a:p>
            <a:r>
              <a:rPr lang="en-US" altLang="en-US" dirty="0"/>
              <a:t>import android.content.Context</a:t>
            </a:r>
          </a:p>
          <a:p>
            <a:r>
              <a:rPr lang="en-US" altLang="en-US" dirty="0"/>
              <a:t>import android.content.Intent</a:t>
            </a:r>
          </a:p>
          <a:p>
            <a:r>
              <a:rPr lang="en-US" altLang="en-US" dirty="0"/>
              <a:t>import android.os.Bundle</a:t>
            </a:r>
          </a:p>
          <a:p>
            <a:r>
              <a:rPr lang="en-US" altLang="en-US" dirty="0"/>
              <a:t>import androidx.activity.ComponentActivity</a:t>
            </a:r>
          </a:p>
          <a:p>
            <a:r>
              <a:rPr lang="en-US" altLang="en-US" dirty="0"/>
              <a:t>import androidx.activity.compose.setContent</a:t>
            </a:r>
          </a:p>
          <a:p>
            <a:r>
              <a:rPr lang="en-US" altLang="en-US" dirty="0"/>
              <a:t>import androidx.compose.foundation.Image</a:t>
            </a:r>
          </a:p>
          <a:p>
            <a:r>
              <a:rPr lang="en-US" altLang="en-US" dirty="0"/>
              <a:t>import androidx.compose.foundation.background</a:t>
            </a:r>
          </a:p>
          <a:p>
            <a:r>
              <a:rPr lang="en-US" altLang="en-US" dirty="0"/>
              <a:t>import androidx.compose.foundation.layout.*</a:t>
            </a:r>
          </a:p>
          <a:p>
            <a:r>
              <a:rPr lang="en-US" altLang="en-US" dirty="0"/>
              <a:t>import androidx.compose.material.*</a:t>
            </a:r>
          </a:p>
          <a:p>
            <a:r>
              <a:rPr lang="en-US" altLang="en-US" dirty="0"/>
              <a:t>import androidx.compose.runtime.*</a:t>
            </a:r>
          </a:p>
          <a:p>
            <a:r>
              <a:rPr lang="en-US" altLang="en-US" dirty="0"/>
              <a:t>import androidx.compose.ui.Alignment</a:t>
            </a:r>
          </a:p>
          <a:p>
            <a:r>
              <a:rPr lang="en-US" altLang="en-US" dirty="0"/>
              <a:t>import androidx.compose.ui.Modifier</a:t>
            </a:r>
          </a:p>
          <a:p>
            <a:r>
              <a:rPr lang="en-US" altLang="en-US" dirty="0"/>
              <a:t>import androidx.compose.ui.graphics.Brush</a:t>
            </a:r>
          </a:p>
          <a:p>
            <a:r>
              <a:rPr lang="en-US" altLang="en-US" dirty="0"/>
              <a:t>import androidx.compose.ui.graphics.Color</a:t>
            </a:r>
          </a:p>
          <a:p>
            <a:r>
              <a:rPr lang="en-US" altLang="en-US" dirty="0"/>
              <a:t>import androidx.compose.ui.layout.ContentScale</a:t>
            </a:r>
          </a:p>
          <a:p>
            <a:r>
              <a:rPr lang="en-US" altLang="en-US" dirty="0"/>
              <a:t>import androidx.compose.ui.res.painterResource</a:t>
            </a:r>
          </a:p>
          <a:p>
            <a:r>
              <a:rPr lang="en-US" altLang="en-US" dirty="0"/>
              <a:t>import androidx.compose.ui.text.font.FontFamily</a:t>
            </a:r>
          </a:p>
          <a:p>
            <a:r>
              <a:rPr lang="en-US" altLang="en-US" dirty="0"/>
              <a:t>import androidx.compose.ui.text.font.FontWeight</a:t>
            </a:r>
          </a:p>
          <a:p>
            <a:r>
              <a:rPr lang="en-US" altLang="en-US" dirty="0"/>
              <a:t>import androidx.compose.ui.text.input.PasswordVisualTransformation</a:t>
            </a:r>
          </a:p>
          <a:p>
            <a:r>
              <a:rPr lang="en-US" altLang="en-US" dirty="0"/>
              <a:t>import androidx.compose.ui.tooling.preview.Preview</a:t>
            </a:r>
          </a:p>
          <a:p>
            <a:r>
              <a:rPr lang="en-US" altLang="en-US" dirty="0"/>
              <a:t>import androidx.compose.ui.unit.dp</a:t>
            </a:r>
          </a:p>
          <a:p>
            <a:endParaRPr lang="en-US"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49530"/>
            <a:ext cx="4150995" cy="7016115"/>
          </a:xfrm>
          <a:prstGeom prst="rect">
            <a:avLst/>
          </a:prstGeom>
          <a:noFill/>
        </p:spPr>
        <p:txBody>
          <a:bodyPr wrap="square" rtlCol="0">
            <a:spAutoFit/>
          </a:bodyPr>
          <a:lstStyle/>
          <a:p>
            <a:r>
              <a:rPr lang="en-US" altLang="en-US">
                <a:sym typeface="+mn-ea"/>
              </a:rPr>
              <a:t> text = stringResource(id = R.string.subheading4_1),</a:t>
            </a:r>
            <a:endParaRPr lang="en-US" altLang="en-US"/>
          </a:p>
          <a:p>
            <a:r>
              <a:rPr lang="en-US" altLang="en-US">
                <a:sym typeface="+mn-ea"/>
              </a:rPr>
              <a:t>            modifier = Modifier.align(Alignment.Start),</a:t>
            </a:r>
            <a:endParaRPr lang="en-US" altLang="en-US"/>
          </a:p>
          <a:p>
            <a:r>
              <a:rPr lang="en-US" altLang="en-US">
                <a:sym typeface="+mn-ea"/>
              </a:rPr>
              <a:t>            fontSize = 20.sp</a:t>
            </a:r>
            <a:endParaRPr lang="en-US" altLang="en-US"/>
          </a:p>
          <a:p>
            <a:r>
              <a:rPr lang="en-US" altLang="en-US">
                <a:sym typeface="+mn-ea"/>
              </a:rPr>
              <a:t>        )</a:t>
            </a:r>
            <a:endParaRPr lang="en-US" altLang="en-US"/>
          </a:p>
          <a:p>
            <a:endParaRPr lang="en-US" altLang="en-US"/>
          </a:p>
          <a:p>
            <a:r>
              <a:rPr lang="en-US" altLang="en-US">
                <a:sym typeface="+mn-ea"/>
              </a:rPr>
              <a:t>        Spacer(modifier = Modifier.height(20.dp))</a:t>
            </a:r>
            <a:endParaRPr lang="en-US" altLang="en-US"/>
          </a:p>
          <a:p>
            <a:endParaRPr lang="en-US" altLang="en-US"/>
          </a:p>
          <a:p>
            <a:r>
              <a:rPr lang="en-US" altLang="en-US">
                <a:sym typeface="+mn-ea"/>
              </a:rPr>
              <a:t>        Text(</a:t>
            </a:r>
            <a:endParaRPr lang="en-US" altLang="en-US"/>
          </a:p>
          <a:p>
            <a:r>
              <a:rPr lang="en-US" altLang="en-US">
                <a:sym typeface="+mn-ea"/>
              </a:rPr>
              <a:t>            text = stringResource(id = R.string.text4_1),</a:t>
            </a:r>
            <a:endParaRPr lang="en-US" altLang="en-US"/>
          </a:p>
          <a:p>
            <a:r>
              <a:rPr lang="en-US" altLang="en-US">
                <a:sym typeface="+mn-ea"/>
              </a:rPr>
              <a:t>            modifier = Modifier.align(Alignment.Start),</a:t>
            </a:r>
            <a:endParaRPr lang="en-US" altLang="en-US"/>
          </a:p>
          <a:p>
            <a:r>
              <a:rPr lang="en-US" altLang="en-US">
                <a:sym typeface="+mn-ea"/>
              </a:rPr>
              <a:t>            textAlign = TextAlign.Justify,</a:t>
            </a:r>
            <a:endParaRPr lang="en-US" altLang="en-US"/>
          </a:p>
          <a:p>
            <a:r>
              <a:rPr lang="en-US" altLang="en-US">
                <a:sym typeface="+mn-ea"/>
              </a:rPr>
              <a:t>            fontSize = 16.sp</a:t>
            </a:r>
            <a:endParaRPr lang="en-US" altLang="en-US"/>
          </a:p>
          <a:p>
            <a:r>
              <a:rPr lang="en-US" altLang="en-US">
                <a:sym typeface="+mn-ea"/>
              </a:rPr>
              <a:t>        )</a:t>
            </a:r>
            <a:endParaRPr lang="en-US" altLang="en-US"/>
          </a:p>
          <a:p>
            <a:r>
              <a:rPr lang="en-US" altLang="en-US">
                <a:sym typeface="+mn-ea"/>
              </a:rPr>
              <a:t>        Spacer(modifier = Modifier.height(20.dp))</a:t>
            </a:r>
            <a:endParaRPr lang="en-US" altLang="en-US"/>
          </a:p>
          <a:p>
            <a:r>
              <a:rPr lang="en-US" altLang="en-US">
                <a:sym typeface="+mn-ea"/>
              </a:rPr>
              <a:t>        Text(</a:t>
            </a:r>
            <a:endParaRPr lang="en-US" altLang="en-US"/>
          </a:p>
          <a:p>
            <a:r>
              <a:rPr lang="en-US" altLang="en-US">
                <a:sym typeface="+mn-ea"/>
              </a:rPr>
              <a:t>            text = stringResource(id = R.string.subheading4_2),</a:t>
            </a:r>
            <a:endParaRPr lang="en-US" altLang="en-US"/>
          </a:p>
          <a:p>
            <a:r>
              <a:rPr lang="en-US" altLang="en-US">
                <a:sym typeface="+mn-ea"/>
              </a:rPr>
              <a:t>            modifier = </a:t>
            </a:r>
            <a:endParaRPr lang="en-US"/>
          </a:p>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080" y="15240"/>
            <a:ext cx="4064000" cy="6185535"/>
          </a:xfrm>
          <a:prstGeom prst="rect">
            <a:avLst/>
          </a:prstGeom>
          <a:noFill/>
        </p:spPr>
        <p:txBody>
          <a:bodyPr wrap="square" rtlCol="0">
            <a:spAutoFit/>
          </a:bodyPr>
          <a:lstStyle/>
          <a:p>
            <a:r>
              <a:rPr lang="en-US" altLang="en-US">
                <a:sym typeface="+mn-ea"/>
              </a:rPr>
              <a:t>Modifier.align(Alignment.Start),</a:t>
            </a:r>
            <a:endParaRPr lang="en-US" altLang="en-US"/>
          </a:p>
          <a:p>
            <a:r>
              <a:rPr lang="en-US" altLang="en-US">
                <a:sym typeface="+mn-ea"/>
              </a:rPr>
              <a:t>            fontSize = 20.sp</a:t>
            </a:r>
            <a:endParaRPr lang="en-US" altLang="en-US"/>
          </a:p>
          <a:p>
            <a:r>
              <a:rPr lang="en-US" altLang="en-US">
                <a:sym typeface="+mn-ea"/>
              </a:rPr>
              <a:t>        )</a:t>
            </a:r>
            <a:endParaRPr lang="en-US" altLang="en-US"/>
          </a:p>
          <a:p>
            <a:endParaRPr lang="en-US" altLang="en-US"/>
          </a:p>
          <a:p>
            <a:r>
              <a:rPr lang="en-US" altLang="en-US">
                <a:sym typeface="+mn-ea"/>
              </a:rPr>
              <a:t>        Spacer(modifier = Modifier.height(20.dp))</a:t>
            </a:r>
            <a:endParaRPr lang="en-US" altLang="en-US"/>
          </a:p>
          <a:p>
            <a:endParaRPr lang="en-US" altLang="en-US"/>
          </a:p>
          <a:p>
            <a:r>
              <a:rPr lang="en-US" altLang="en-US">
                <a:sym typeface="+mn-ea"/>
              </a:rPr>
              <a:t>        Text(</a:t>
            </a:r>
            <a:endParaRPr lang="en-US" altLang="en-US"/>
          </a:p>
          <a:p>
            <a:r>
              <a:rPr lang="en-US" altLang="en-US">
                <a:sym typeface="+mn-ea"/>
              </a:rPr>
              <a:t>            text = stringResource(id = R.string.text4_2),</a:t>
            </a:r>
            <a:endParaRPr lang="en-US" altLang="en-US"/>
          </a:p>
          <a:p>
            <a:r>
              <a:rPr lang="en-US" altLang="en-US">
                <a:sym typeface="+mn-ea"/>
              </a:rPr>
              <a:t>            modifier = Modifier.align(Alignment.Start),</a:t>
            </a:r>
            <a:endParaRPr lang="en-US" altLang="en-US"/>
          </a:p>
          <a:p>
            <a:r>
              <a:rPr lang="en-US" altLang="en-US">
                <a:sym typeface="+mn-ea"/>
              </a:rPr>
              <a:t>            textAlign = TextAlign.Justify,</a:t>
            </a:r>
            <a:endParaRPr lang="en-US" altLang="en-US"/>
          </a:p>
          <a:p>
            <a:r>
              <a:rPr lang="en-US" altLang="en-US">
                <a:sym typeface="+mn-ea"/>
              </a:rPr>
              <a:t>            fontSize = 16.sp</a:t>
            </a:r>
            <a:endParaRPr lang="en-US" altLang="en-US"/>
          </a:p>
          <a:p>
            <a:r>
              <a:rPr lang="en-US" altLang="en-US">
                <a:sym typeface="+mn-ea"/>
              </a:rPr>
              <a:t>        )</a:t>
            </a:r>
            <a:endParaRPr lang="en-US" altLang="en-US"/>
          </a:p>
          <a:p>
            <a:endParaRPr lang="en-US" altLang="en-US"/>
          </a:p>
          <a:p>
            <a:endParaRPr lang="en-US" altLang="en-US"/>
          </a:p>
          <a:p>
            <a:endParaRPr lang="en-US" altLang="en-US"/>
          </a:p>
          <a:p>
            <a:endParaRPr lang="en-US" altLang="en-US"/>
          </a:p>
          <a:p>
            <a:r>
              <a:rPr lang="en-US" altLang="en-US">
                <a:sym typeface="+mn-ea"/>
              </a:rPr>
              <a:t>    }</a:t>
            </a:r>
            <a:endParaRPr lang="en-US" altLang="en-US"/>
          </a:p>
          <a:p>
            <a:r>
              <a:rPr lang="en-US" altLang="en-US">
                <a:sym typeface="+mn-ea"/>
              </a:rPr>
              <a:t>}</a:t>
            </a:r>
            <a:endParaRPr lang="en-US" altLang="en-US"/>
          </a:p>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80" y="3810"/>
            <a:ext cx="4040505" cy="379730"/>
          </a:xfrm>
          <a:prstGeom prst="rect">
            <a:avLst/>
          </a:prstGeom>
          <a:noFill/>
        </p:spPr>
        <p:txBody>
          <a:bodyPr wrap="square" rtlCol="0">
            <a:noAutofit/>
          </a:bodyPr>
          <a:lstStyle/>
          <a:p>
            <a:r>
              <a:rPr lang="en-US" altLang="en-US" sz="2400" b="1"/>
              <a:t>RegisterActivity.kt</a:t>
            </a:r>
          </a:p>
          <a:p>
            <a:endParaRPr lang="en-US" altLang="en-US" sz="2400" b="1"/>
          </a:p>
        </p:txBody>
      </p:sp>
      <p:sp>
        <p:nvSpPr>
          <p:cNvPr id="3" name="Text Box 2"/>
          <p:cNvSpPr txBox="1"/>
          <p:nvPr/>
        </p:nvSpPr>
        <p:spPr>
          <a:xfrm>
            <a:off x="635" y="383540"/>
            <a:ext cx="4104005" cy="542290"/>
          </a:xfrm>
          <a:prstGeom prst="rect">
            <a:avLst/>
          </a:prstGeom>
          <a:noFill/>
        </p:spPr>
        <p:txBody>
          <a:bodyPr wrap="square" rtlCol="0">
            <a:noAutofit/>
          </a:bodyPr>
          <a:lstStyle/>
          <a:p>
            <a:r>
              <a:rPr lang="en-US" altLang="en-US"/>
              <a:t>package com.example.owlapplication</a:t>
            </a:r>
          </a:p>
          <a:p>
            <a:endParaRPr lang="en-US" altLang="en-US"/>
          </a:p>
          <a:p>
            <a:r>
              <a:rPr lang="en-US" altLang="en-US"/>
              <a:t>import android.content.Context</a:t>
            </a:r>
          </a:p>
          <a:p>
            <a:r>
              <a:rPr lang="en-US" altLang="en-US"/>
              <a:t>import android.content.Intent</a:t>
            </a:r>
          </a:p>
          <a:p>
            <a:r>
              <a:rPr lang="en-US" altLang="en-US"/>
              <a:t>import android.os.Bundle</a:t>
            </a:r>
          </a:p>
          <a:p>
            <a:r>
              <a:rPr lang="en-US" altLang="en-US"/>
              <a:t>import androidx.activity.ComponentActivity</a:t>
            </a:r>
          </a:p>
          <a:p>
            <a:r>
              <a:rPr lang="en-US" altLang="en-US"/>
              <a:t>import androidx.activity.compose.setContent</a:t>
            </a:r>
          </a:p>
          <a:p>
            <a:r>
              <a:rPr lang="en-US" altLang="en-US"/>
              <a:t>import androidx.compose.foundation.Image</a:t>
            </a:r>
          </a:p>
          <a:p>
            <a:r>
              <a:rPr lang="en-US" altLang="en-US"/>
              <a:t>import androidx.compose.foundation.background</a:t>
            </a:r>
          </a:p>
          <a:p>
            <a:r>
              <a:rPr lang="en-US" altLang="en-US"/>
              <a:t>import androidx.compose.foundation.layout.*</a:t>
            </a:r>
          </a:p>
          <a:p>
            <a:r>
              <a:rPr lang="en-US" altLang="en-US"/>
              <a:t>import androidx.compose.material.*</a:t>
            </a:r>
          </a:p>
          <a:p>
            <a:r>
              <a:rPr lang="en-US" altLang="en-US"/>
              <a:t>import androidx.compose.runtime.*</a:t>
            </a:r>
          </a:p>
          <a:p>
            <a:r>
              <a:rPr lang="en-US" altLang="en-US"/>
              <a:t>import androidx.compose.ui.Alignment</a:t>
            </a:r>
          </a:p>
          <a:p>
            <a:r>
              <a:rPr lang="en-US" altLang="en-US"/>
              <a:t>import androidx.compose.ui.Modifier</a:t>
            </a:r>
          </a:p>
          <a:p>
            <a:r>
              <a:rPr lang="en-US" altLang="en-US"/>
              <a:t>import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715" y="26670"/>
            <a:ext cx="4064000" cy="6739255"/>
          </a:xfrm>
          <a:prstGeom prst="rect">
            <a:avLst/>
          </a:prstGeom>
          <a:noFill/>
        </p:spPr>
        <p:txBody>
          <a:bodyPr wrap="square" rtlCol="0">
            <a:spAutoFit/>
          </a:bodyPr>
          <a:lstStyle/>
          <a:p>
            <a:r>
              <a:rPr lang="en-US" altLang="en-US">
                <a:sym typeface="+mn-ea"/>
              </a:rPr>
              <a:t>androidx.compose.ui.graphics.Color</a:t>
            </a:r>
            <a:endParaRPr lang="en-US" altLang="en-US"/>
          </a:p>
          <a:p>
            <a:r>
              <a:rPr lang="en-US" altLang="en-US">
                <a:sym typeface="+mn-ea"/>
              </a:rPr>
              <a:t>import androidx.compose.ui.layout.ContentScale</a:t>
            </a:r>
            <a:endParaRPr lang="en-US" altLang="en-US"/>
          </a:p>
          <a:p>
            <a:r>
              <a:rPr lang="en-US" altLang="en-US">
                <a:sym typeface="+mn-ea"/>
              </a:rPr>
              <a:t>import androidx.compose.ui.res.painterResource</a:t>
            </a:r>
            <a:endParaRPr lang="en-US" altLang="en-US"/>
          </a:p>
          <a:p>
            <a:r>
              <a:rPr lang="en-US" altLang="en-US">
                <a:sym typeface="+mn-ea"/>
              </a:rPr>
              <a:t>import androidx.compose.ui.text.font.FontFamily</a:t>
            </a:r>
            <a:endParaRPr lang="en-US" altLang="en-US"/>
          </a:p>
          <a:p>
            <a:r>
              <a:rPr lang="en-US" altLang="en-US">
                <a:sym typeface="+mn-ea"/>
              </a:rPr>
              <a:t>import androidx.compose.ui.text.font.FontWeight</a:t>
            </a:r>
            <a:endParaRPr lang="en-US" altLang="en-US"/>
          </a:p>
          <a:p>
            <a:r>
              <a:rPr lang="en-US" altLang="en-US">
                <a:sym typeface="+mn-ea"/>
              </a:rPr>
              <a:t>import androidx.compose.ui.text.input.PasswordVisualTransformation</a:t>
            </a:r>
            <a:endParaRPr lang="en-US" altLang="en-US"/>
          </a:p>
          <a:p>
            <a:r>
              <a:rPr lang="en-US" altLang="en-US">
                <a:sym typeface="+mn-ea"/>
              </a:rPr>
              <a:t>import androidx.compose.ui.tooling.preview.Preview</a:t>
            </a:r>
            <a:endParaRPr lang="en-US" altLang="en-US"/>
          </a:p>
          <a:p>
            <a:r>
              <a:rPr lang="en-US" altLang="en-US">
                <a:sym typeface="+mn-ea"/>
              </a:rPr>
              <a:t>import androidx.compose.ui.unit.dp</a:t>
            </a:r>
            <a:endParaRPr lang="en-US" altLang="en-US"/>
          </a:p>
          <a:p>
            <a:r>
              <a:rPr lang="en-US" altLang="en-US">
                <a:sym typeface="+mn-ea"/>
              </a:rPr>
              <a:t>import androidx.compose.ui.unit.sp</a:t>
            </a:r>
            <a:endParaRPr lang="en-US" altLang="en-US"/>
          </a:p>
          <a:p>
            <a:r>
              <a:rPr lang="en-US" altLang="en-US">
                <a:sym typeface="+mn-ea"/>
              </a:rPr>
              <a:t>import androidx.core.content.ContextComp</a:t>
            </a:r>
            <a:endParaRPr lang="en-US" altLang="en-US"/>
          </a:p>
          <a:p>
            <a:r>
              <a:rPr lang="en-US" altLang="en-US">
                <a:sym typeface="+mn-ea"/>
              </a:rPr>
              <a:t>import </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6510" y="3810"/>
            <a:ext cx="4064000" cy="7847330"/>
          </a:xfrm>
          <a:prstGeom prst="rect">
            <a:avLst/>
          </a:prstGeom>
          <a:noFill/>
        </p:spPr>
        <p:txBody>
          <a:bodyPr wrap="square" rtlCol="0">
            <a:spAutoFit/>
          </a:bodyPr>
          <a:lstStyle/>
          <a:p>
            <a:r>
              <a:rPr lang="en-US" altLang="en-US">
                <a:sym typeface="+mn-ea"/>
              </a:rPr>
              <a:t>com.example.owlapplication.ui.theme.OwlApplicationTheme</a:t>
            </a:r>
            <a:endParaRPr lang="en-US" altLang="en-US"/>
          </a:p>
          <a:p>
            <a:endParaRPr lang="en-US" altLang="en-US"/>
          </a:p>
          <a:p>
            <a:r>
              <a:rPr lang="en-US" altLang="en-US">
                <a:sym typeface="+mn-ea"/>
              </a:rPr>
              <a:t>class RegisterActivity : ComponentActivity() {</a:t>
            </a:r>
            <a:endParaRPr lang="en-US" altLang="en-US"/>
          </a:p>
          <a:p>
            <a:r>
              <a:rPr lang="en-US" altLang="en-US">
                <a:sym typeface="+mn-ea"/>
              </a:rPr>
              <a:t>    private lateinit var databaseHelper: UserDatabaseHelper</a:t>
            </a:r>
            <a:endParaRPr lang="en-US" altLang="en-US"/>
          </a:p>
          <a:p>
            <a:r>
              <a:rPr lang="en-US" altLang="en-US">
                <a:sym typeface="+mn-ea"/>
              </a:rPr>
              <a:t>    override fun onCreate(savedInstanceState: Bundle?) {</a:t>
            </a:r>
            <a:endParaRPr lang="en-US" altLang="en-US"/>
          </a:p>
          <a:p>
            <a:r>
              <a:rPr lang="en-US" altLang="en-US">
                <a:sym typeface="+mn-ea"/>
              </a:rPr>
              <a:t>        super.onCreate(savedInstanceState)</a:t>
            </a:r>
            <a:endParaRPr lang="en-US" altLang="en-US"/>
          </a:p>
          <a:p>
            <a:r>
              <a:rPr lang="en-US" altLang="en-US">
                <a:sym typeface="+mn-ea"/>
              </a:rPr>
              <a:t>        databaseHelper = UserDatabaseHelper(this)</a:t>
            </a:r>
            <a:endParaRPr lang="en-US" altLang="en-US"/>
          </a:p>
          <a:p>
            <a:r>
              <a:rPr lang="en-US" altLang="en-US">
                <a:sym typeface="+mn-ea"/>
              </a:rPr>
              <a:t>        setContent {</a:t>
            </a:r>
            <a:endParaRPr lang="en-US" altLang="en-US"/>
          </a:p>
          <a:p>
            <a:r>
              <a:rPr lang="en-US" altLang="en-US">
                <a:sym typeface="+mn-ea"/>
              </a:rPr>
              <a:t>            RegistrationScreen(this, databaseHelper)</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a:t>
            </a:r>
            <a:endParaRPr lang="en-US" altLang="en-US"/>
          </a:p>
          <a:p>
            <a:r>
              <a:rPr lang="en-US" altLang="en-US">
                <a:sym typeface="+mn-ea"/>
              </a:rPr>
              <a:t>@Composable</a:t>
            </a:r>
            <a:endParaRPr lang="en-US" altLang="en-US"/>
          </a:p>
          <a:p>
            <a:r>
              <a:rPr lang="en-US" altLang="en-US">
                <a:sym typeface="+mn-ea"/>
              </a:rPr>
              <a:t>fun RegistrationScreen(context: Context, databaseHelper: UserDatabaseHelper) {</a:t>
            </a:r>
            <a:endParaRPr lang="en-US" altLang="en-US"/>
          </a:p>
          <a:p>
            <a:endParaRPr lang="en-US" altLang="en-US"/>
          </a:p>
          <a:p>
            <a:r>
              <a:rPr lang="en-US" altLang="en-US">
                <a:sym typeface="+mn-ea"/>
              </a:rPr>
              <a:t>    </a:t>
            </a:r>
          </a:p>
          <a:p>
            <a:endParaRPr lang="en-US"/>
          </a:p>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715" y="49530"/>
            <a:ext cx="4064000" cy="7016115"/>
          </a:xfrm>
          <a:prstGeom prst="rect">
            <a:avLst/>
          </a:prstGeom>
          <a:noFill/>
        </p:spPr>
        <p:txBody>
          <a:bodyPr wrap="square" rtlCol="0">
            <a:spAutoFit/>
          </a:bodyPr>
          <a:lstStyle/>
          <a:p>
            <a:r>
              <a:rPr lang="en-US" altLang="en-US"/>
              <a:t> var username by remember { mutableStateOf("") }</a:t>
            </a:r>
          </a:p>
          <a:p>
            <a:r>
              <a:rPr lang="en-US" altLang="en-US"/>
              <a:t>    var password by remember { mutableStateOf("") }</a:t>
            </a:r>
          </a:p>
          <a:p>
            <a:r>
              <a:rPr lang="en-US" altLang="en-US"/>
              <a:t>    var email by remember { mutableStateOf("") }</a:t>
            </a:r>
          </a:p>
          <a:p>
            <a:r>
              <a:rPr lang="en-US" altLang="en-US"/>
              <a:t>    var error by remember { mutableStateOf("") }</a:t>
            </a:r>
          </a:p>
          <a:p>
            <a:endParaRPr lang="en-US" altLang="en-US"/>
          </a:p>
          <a:p>
            <a:r>
              <a:rPr lang="en-US" altLang="en-US"/>
              <a:t>    Column(</a:t>
            </a:r>
          </a:p>
          <a:p>
            <a:r>
              <a:rPr lang="en-US" altLang="en-US"/>
              <a:t>        modifier = Modifier.fillMaxSize().background(Color.White),</a:t>
            </a:r>
          </a:p>
          <a:p>
            <a:r>
              <a:rPr lang="en-US" altLang="en-US"/>
              <a:t>        horizontalAlignment = Alignment.CenterHorizontally,</a:t>
            </a:r>
          </a:p>
          <a:p>
            <a:r>
              <a:rPr lang="en-US" altLang="en-US"/>
              <a:t>        verticalArrangement = Arrangement.Center</a:t>
            </a:r>
          </a:p>
          <a:p>
            <a:r>
              <a:rPr lang="en-US" altLang="en-US"/>
              <a:t>    ) {</a:t>
            </a:r>
          </a:p>
          <a:p>
            <a:endParaRPr lang="en-US" altLang="en-US"/>
          </a:p>
          <a:p>
            <a:r>
              <a:rPr lang="en-US" altLang="en-US"/>
              <a:t>        Image(painterResource(id = R.drawable.study_signup), contentDescription = "")</a:t>
            </a:r>
          </a:p>
          <a:p>
            <a:r>
              <a:rPr lang="en-US" altLang="en-US"/>
              <a:t>        Text(</a:t>
            </a:r>
          </a:p>
          <a:p>
            <a:r>
              <a:rPr lang="en-US" altLang="en-US"/>
              <a:t>            fontSize = 36.sp,</a:t>
            </a:r>
          </a:p>
          <a:p>
            <a:r>
              <a:rPr lang="en-US" altLang="en-US"/>
              <a:t>          </a:t>
            </a:r>
            <a:endParaRPr lang="en-I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0640" y="3810"/>
            <a:ext cx="4064000" cy="7293610"/>
          </a:xfrm>
          <a:prstGeom prst="rect">
            <a:avLst/>
          </a:prstGeom>
          <a:noFill/>
        </p:spPr>
        <p:txBody>
          <a:bodyPr wrap="square" rtlCol="0">
            <a:spAutoFit/>
          </a:bodyPr>
          <a:lstStyle/>
          <a:p>
            <a:r>
              <a:rPr lang="en-US" altLang="en-US">
                <a:sym typeface="+mn-ea"/>
              </a:rPr>
              <a:t>  fontWeight = FontWeight.ExtraBold,</a:t>
            </a:r>
            <a:endParaRPr lang="en-US" altLang="en-US"/>
          </a:p>
          <a:p>
            <a:r>
              <a:rPr lang="en-US" altLang="en-US">
                <a:sym typeface="+mn-ea"/>
              </a:rPr>
              <a:t>            fontFamily = FontFamily.Cursive,</a:t>
            </a:r>
            <a:endParaRPr lang="en-US" altLang="en-US"/>
          </a:p>
          <a:p>
            <a:r>
              <a:rPr lang="en-US" altLang="en-US">
                <a:sym typeface="+mn-ea"/>
              </a:rPr>
              <a:t>            text = "Register"</a:t>
            </a:r>
            <a:endParaRPr lang="en-US" altLang="en-US"/>
          </a:p>
          <a:p>
            <a:r>
              <a:rPr lang="en-US" altLang="en-US">
                <a:sym typeface="+mn-ea"/>
              </a:rPr>
              <a:t>        )</a:t>
            </a:r>
            <a:endParaRPr lang="en-US" altLang="en-US"/>
          </a:p>
          <a:p>
            <a:r>
              <a:rPr lang="en-US" altLang="en-US">
                <a:sym typeface="+mn-ea"/>
              </a:rPr>
              <a:t>        Spacer(modifier = Modifier.height(10.dp))</a:t>
            </a:r>
            <a:endParaRPr lang="en-US" altLang="en-US"/>
          </a:p>
          <a:p>
            <a:r>
              <a:rPr lang="en-US" altLang="en-US">
                <a:sym typeface="+mn-ea"/>
              </a:rPr>
              <a:t>        TextField(</a:t>
            </a:r>
            <a:endParaRPr lang="en-US" altLang="en-US"/>
          </a:p>
          <a:p>
            <a:r>
              <a:rPr lang="en-US" altLang="en-US">
                <a:sym typeface="+mn-ea"/>
              </a:rPr>
              <a:t>            value = username,</a:t>
            </a:r>
            <a:endParaRPr lang="en-US" altLang="en-US"/>
          </a:p>
          <a:p>
            <a:r>
              <a:rPr lang="en-US" altLang="en-US">
                <a:sym typeface="+mn-ea"/>
              </a:rPr>
              <a:t>            onValueChange = { username = it },</a:t>
            </a:r>
            <a:endParaRPr lang="en-US" altLang="en-US"/>
          </a:p>
          <a:p>
            <a:r>
              <a:rPr lang="en-US" altLang="en-US">
                <a:sym typeface="+mn-ea"/>
              </a:rPr>
              <a:t>            label = { Text("Username") },</a:t>
            </a:r>
            <a:endParaRPr lang="en-US" altLang="en-US"/>
          </a:p>
          <a:p>
            <a:r>
              <a:rPr lang="en-US" altLang="en-US">
                <a:sym typeface="+mn-ea"/>
              </a:rPr>
              <a:t>            modifier = Modifier</a:t>
            </a:r>
            <a:endParaRPr lang="en-US" altLang="en-US"/>
          </a:p>
          <a:p>
            <a:r>
              <a:rPr lang="en-US" altLang="en-US">
                <a:sym typeface="+mn-ea"/>
              </a:rPr>
              <a:t>                .padding(10.dp)</a:t>
            </a:r>
            <a:endParaRPr lang="en-US" altLang="en-US"/>
          </a:p>
          <a:p>
            <a:r>
              <a:rPr lang="en-US" altLang="en-US">
                <a:sym typeface="+mn-ea"/>
              </a:rPr>
              <a:t>                .width(280.dp</a:t>
            </a:r>
            <a:r>
              <a:rPr lang="en-IN" altLang="en-US">
                <a:sym typeface="+mn-ea"/>
              </a:rPr>
              <a:t>)</a:t>
            </a:r>
            <a:endParaRPr lang="en-US" altLang="en-US"/>
          </a:p>
          <a:p>
            <a:r>
              <a:rPr lang="en-US" altLang="en-US">
                <a:sym typeface="+mn-ea"/>
              </a:rPr>
              <a:t>        )</a:t>
            </a:r>
            <a:endParaRPr lang="en-US" altLang="en-US"/>
          </a:p>
          <a:p>
            <a:r>
              <a:rPr lang="en-US" altLang="en-US">
                <a:sym typeface="+mn-ea"/>
              </a:rPr>
              <a:t>        TextField(</a:t>
            </a:r>
            <a:endParaRPr lang="en-US" altLang="en-US"/>
          </a:p>
          <a:p>
            <a:r>
              <a:rPr lang="en-US" altLang="en-US">
                <a:sym typeface="+mn-ea"/>
              </a:rPr>
              <a:t>            value = email,</a:t>
            </a:r>
            <a:endParaRPr lang="en-US" altLang="en-US"/>
          </a:p>
          <a:p>
            <a:r>
              <a:rPr lang="en-US" altLang="en-US">
                <a:sym typeface="+mn-ea"/>
              </a:rPr>
              <a:t>            onValueChange = { email = it },</a:t>
            </a:r>
            <a:endParaRPr lang="en-US" altLang="en-US"/>
          </a:p>
          <a:p>
            <a:r>
              <a:rPr lang="en-US" altLang="en-US">
                <a:sym typeface="+mn-ea"/>
              </a:rPr>
              <a:t>            label = { Text("Email") },</a:t>
            </a:r>
            <a:endParaRPr lang="en-US" altLang="en-US"/>
          </a:p>
          <a:p>
            <a:r>
              <a:rPr lang="en-US" altLang="en-US">
                <a:sym typeface="+mn-ea"/>
              </a:rPr>
              <a:t>            modifier = Modifier</a:t>
            </a:r>
            <a:endParaRPr lang="en-US" altLang="en-US"/>
          </a:p>
          <a:p>
            <a:r>
              <a:rPr lang="en-US" altLang="en-US">
                <a:sym typeface="+mn-ea"/>
              </a:rPr>
              <a:t>                .padding(10.dp)</a:t>
            </a:r>
            <a:endParaRPr lang="en-US" altLang="en-US"/>
          </a:p>
          <a:p>
            <a:r>
              <a:rPr lang="en-US" altLang="en-US">
                <a:sym typeface="+mn-ea"/>
              </a:rPr>
              <a:t>                .width(280.dp))</a:t>
            </a:r>
            <a:endParaRPr lang="en-US" altLang="en-US"/>
          </a:p>
          <a:p>
            <a:endParaRPr lang="en-US" altLang="en-US"/>
          </a:p>
          <a:p>
            <a:r>
              <a:rPr lang="en-US" altLang="en-US">
                <a:sym typeface="+mn-ea"/>
              </a:rPr>
              <a:t>        </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7940" y="15240"/>
            <a:ext cx="4064000" cy="7293610"/>
          </a:xfrm>
          <a:prstGeom prst="rect">
            <a:avLst/>
          </a:prstGeom>
          <a:noFill/>
        </p:spPr>
        <p:txBody>
          <a:bodyPr wrap="square" rtlCol="0">
            <a:spAutoFit/>
          </a:bodyPr>
          <a:lstStyle/>
          <a:p>
            <a:r>
              <a:rPr lang="en-US" altLang="en-US">
                <a:sym typeface="+mn-ea"/>
              </a:rPr>
              <a:t>.padding(10.dp)</a:t>
            </a:r>
            <a:endParaRPr lang="en-US" altLang="en-US"/>
          </a:p>
          <a:p>
            <a:r>
              <a:rPr lang="en-US" altLang="en-US">
                <a:sym typeface="+mn-ea"/>
              </a:rPr>
              <a:t>                .width(280.dp)</a:t>
            </a:r>
            <a:endParaRPr lang="en-US" altLang="en-US"/>
          </a:p>
          <a:p>
            <a:r>
              <a:rPr lang="en-US" altLang="en-US">
                <a:sym typeface="+mn-ea"/>
              </a:rPr>
              <a:t>        )</a:t>
            </a:r>
            <a:endParaRPr lang="en-US" altLang="en-US"/>
          </a:p>
          <a:p>
            <a:endParaRPr lang="en-US" altLang="en-US"/>
          </a:p>
          <a:p>
            <a:r>
              <a:rPr lang="en-US" altLang="en-US">
                <a:sym typeface="+mn-ea"/>
              </a:rPr>
              <a:t>        TextField(</a:t>
            </a:r>
            <a:endParaRPr lang="en-US" altLang="en-US"/>
          </a:p>
          <a:p>
            <a:r>
              <a:rPr lang="en-US" altLang="en-US">
                <a:sym typeface="+mn-ea"/>
              </a:rPr>
              <a:t>            value = password,</a:t>
            </a:r>
            <a:endParaRPr lang="en-US" altLang="en-US"/>
          </a:p>
          <a:p>
            <a:r>
              <a:rPr lang="en-US" altLang="en-US">
                <a:sym typeface="+mn-ea"/>
              </a:rPr>
              <a:t>            onValueChange = { password = it },</a:t>
            </a:r>
            <a:endParaRPr lang="en-US" altLang="en-US"/>
          </a:p>
          <a:p>
            <a:r>
              <a:rPr lang="en-US" altLang="en-US">
                <a:sym typeface="+mn-ea"/>
              </a:rPr>
              <a:t>            label = { Text("Password") },</a:t>
            </a:r>
            <a:endParaRPr lang="en-US" altLang="en-US"/>
          </a:p>
          <a:p>
            <a:r>
              <a:rPr lang="en-US" altLang="en-US">
                <a:sym typeface="+mn-ea"/>
              </a:rPr>
              <a:t>            visualTransformation = PasswordVisualTransformation(),</a:t>
            </a:r>
            <a:endParaRPr lang="en-US" altLang="en-US"/>
          </a:p>
          <a:p>
            <a:r>
              <a:rPr lang="en-US" altLang="en-US">
                <a:sym typeface="+mn-ea"/>
              </a:rPr>
              <a:t>            modifier = Modifier</a:t>
            </a:r>
            <a:endParaRPr lang="en-US" altLang="en-US"/>
          </a:p>
          <a:p>
            <a:r>
              <a:rPr lang="en-US" altLang="en-US">
                <a:sym typeface="+mn-ea"/>
              </a:rPr>
              <a:t>                .padding(10.dp)</a:t>
            </a:r>
            <a:endParaRPr lang="en-US" altLang="en-US"/>
          </a:p>
          <a:p>
            <a:r>
              <a:rPr lang="en-US" altLang="en-US">
                <a:sym typeface="+mn-ea"/>
              </a:rPr>
              <a:t>                .width(280.dp)</a:t>
            </a:r>
            <a:endParaRPr lang="en-US" altLang="en-US"/>
          </a:p>
          <a:p>
            <a:r>
              <a:rPr lang="en-US" altLang="en-US">
                <a:sym typeface="+mn-ea"/>
              </a:rPr>
              <a:t>        )</a:t>
            </a:r>
            <a:endParaRPr lang="en-US" altLang="en-US"/>
          </a:p>
          <a:p>
            <a:endParaRPr lang="en-US" altLang="en-US"/>
          </a:p>
          <a:p>
            <a:r>
              <a:rPr lang="en-US" altLang="en-US">
                <a:sym typeface="+mn-ea"/>
              </a:rPr>
              <a:t>        if (error.isNotEmpty()) {</a:t>
            </a:r>
            <a:endParaRPr lang="en-US" altLang="en-US"/>
          </a:p>
          <a:p>
            <a:r>
              <a:rPr lang="en-US" altLang="en-US">
                <a:sym typeface="+mn-ea"/>
              </a:rPr>
              <a:t>            Text(</a:t>
            </a:r>
            <a:endParaRPr lang="en-US" altLang="en-US"/>
          </a:p>
          <a:p>
            <a:r>
              <a:rPr lang="en-US" altLang="en-US">
                <a:sym typeface="+mn-ea"/>
              </a:rPr>
              <a:t>                text = error,</a:t>
            </a:r>
            <a:endParaRPr lang="en-US" altLang="en-US"/>
          </a:p>
          <a:p>
            <a:r>
              <a:rPr lang="en-US" altLang="en-US">
                <a:sym typeface="+mn-ea"/>
              </a:rPr>
              <a:t>                color = MaterialTheme.colors.error,</a:t>
            </a:r>
            <a:endParaRPr lang="en-US" altLang="en-US"/>
          </a:p>
          <a:p>
            <a:r>
              <a:rPr lang="en-US" altLang="en-US">
                <a:sym typeface="+mn-ea"/>
              </a:rPr>
              <a:t>                modifier = Modifier.padding(vertical = 16.dp)</a:t>
            </a:r>
            <a:endParaRPr lang="en-US" altLang="en-US"/>
          </a:p>
          <a:p>
            <a:r>
              <a:rPr lang="en-US" altLang="en-US">
                <a:sym typeface="+mn-ea"/>
              </a:rPr>
              <a:t>            )</a:t>
            </a:r>
            <a:r>
              <a:rPr lang="en-IN" altLang="en-US">
                <a:sym typeface="+mn-ea"/>
              </a:rPr>
              <a:t> </a:t>
            </a:r>
            <a:r>
              <a:rPr lang="en-US" altLang="en-US">
                <a:sym typeface="+mn-ea"/>
              </a:rPr>
              <a:t>}</a:t>
            </a:r>
            <a:endParaRPr lang="en-US" altLang="en-US"/>
          </a:p>
          <a:p>
            <a:endParaRPr lang="en-US" altLang="en-US"/>
          </a:p>
          <a:p>
            <a:r>
              <a:rPr lang="en-US" altLang="en-US">
                <a:sym typeface="+mn-ea"/>
              </a:rPr>
              <a:t>        </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080" y="15240"/>
            <a:ext cx="4064000" cy="7293610"/>
          </a:xfrm>
          <a:prstGeom prst="rect">
            <a:avLst/>
          </a:prstGeom>
          <a:noFill/>
        </p:spPr>
        <p:txBody>
          <a:bodyPr wrap="square" rtlCol="0">
            <a:spAutoFit/>
          </a:bodyPr>
          <a:lstStyle/>
          <a:p>
            <a:r>
              <a:rPr lang="en-US" altLang="en-US">
                <a:sym typeface="+mn-ea"/>
              </a:rPr>
              <a:t>Button(</a:t>
            </a:r>
            <a:endParaRPr lang="en-US" altLang="en-US"/>
          </a:p>
          <a:p>
            <a:r>
              <a:rPr lang="en-US" altLang="en-US">
                <a:sym typeface="+mn-ea"/>
              </a:rPr>
              <a:t>            onClick = {</a:t>
            </a:r>
            <a:endParaRPr lang="en-US" altLang="en-US"/>
          </a:p>
          <a:p>
            <a:r>
              <a:rPr lang="en-US" altLang="en-US">
                <a:sym typeface="+mn-ea"/>
              </a:rPr>
              <a:t>                if (username.isNotEmpty() &amp;&amp; password.isNotEmpty() &amp;&amp; email.isNotEmpty()) {</a:t>
            </a:r>
            <a:endParaRPr lang="en-US" altLang="en-US"/>
          </a:p>
          <a:p>
            <a:r>
              <a:rPr lang="en-US" altLang="en-US">
                <a:sym typeface="+mn-ea"/>
              </a:rPr>
              <a:t>                    val user = User(</a:t>
            </a:r>
            <a:endParaRPr lang="en-US" altLang="en-US"/>
          </a:p>
          <a:p>
            <a:r>
              <a:rPr lang="en-US" altLang="en-US">
                <a:sym typeface="+mn-ea"/>
              </a:rPr>
              <a:t>                        id = null,</a:t>
            </a:r>
            <a:endParaRPr lang="en-US" altLang="en-US"/>
          </a:p>
          <a:p>
            <a:r>
              <a:rPr lang="en-US" altLang="en-US">
                <a:sym typeface="+mn-ea"/>
              </a:rPr>
              <a:t>                        firstName = username,</a:t>
            </a:r>
            <a:endParaRPr lang="en-US" altLang="en-US"/>
          </a:p>
          <a:p>
            <a:r>
              <a:rPr lang="en-US" altLang="en-US">
                <a:sym typeface="+mn-ea"/>
              </a:rPr>
              <a:t>                        lastName = null,</a:t>
            </a:r>
            <a:endParaRPr lang="en-US" altLang="en-US"/>
          </a:p>
          <a:p>
            <a:r>
              <a:rPr lang="en-US" altLang="en-US">
                <a:sym typeface="+mn-ea"/>
              </a:rPr>
              <a:t>                        email = email,</a:t>
            </a:r>
            <a:endParaRPr lang="en-US" altLang="en-US"/>
          </a:p>
          <a:p>
            <a:r>
              <a:rPr lang="en-US" altLang="en-US">
                <a:sym typeface="+mn-ea"/>
              </a:rPr>
              <a:t>                        password = password</a:t>
            </a:r>
            <a:endParaRPr lang="en-US" altLang="en-US"/>
          </a:p>
          <a:p>
            <a:r>
              <a:rPr lang="en-US" altLang="en-US">
                <a:sym typeface="+mn-ea"/>
              </a:rPr>
              <a:t>                    )</a:t>
            </a:r>
            <a:endParaRPr lang="en-US" altLang="en-US"/>
          </a:p>
          <a:p>
            <a:r>
              <a:rPr lang="en-US" altLang="en-US">
                <a:sym typeface="+mn-ea"/>
              </a:rPr>
              <a:t>       databaseHelper.insertUser(user)</a:t>
            </a:r>
            <a:endParaRPr lang="en-US" altLang="en-US"/>
          </a:p>
          <a:p>
            <a:r>
              <a:rPr lang="en-US" altLang="en-US">
                <a:sym typeface="+mn-ea"/>
              </a:rPr>
              <a:t>                    error = "User registered successfully"</a:t>
            </a:r>
            <a:endParaRPr lang="en-US" altLang="en-US"/>
          </a:p>
          <a:p>
            <a:r>
              <a:rPr lang="en-US" altLang="en-US">
                <a:sym typeface="+mn-ea"/>
              </a:rPr>
              <a:t>                    // Start LoginActivity using the current context</a:t>
            </a:r>
            <a:endParaRPr lang="en-US" altLang="en-US"/>
          </a:p>
          <a:p>
            <a:r>
              <a:rPr lang="en-US" altLang="en-US">
                <a:sym typeface="+mn-ea"/>
              </a:rPr>
              <a:t>                    context.startActivity(</a:t>
            </a:r>
            <a:endParaRPr lang="en-US" altLang="en-US"/>
          </a:p>
          <a:p>
            <a:r>
              <a:rPr lang="en-US" altLang="en-US">
                <a:sym typeface="+mn-ea"/>
              </a:rPr>
              <a:t>                        Intent(</a:t>
            </a:r>
            <a:endParaRPr lang="en-US" altLang="en-US"/>
          </a:p>
          <a:p>
            <a:r>
              <a:rPr lang="en-US" altLang="en-US">
                <a:sym typeface="+mn-ea"/>
              </a:rPr>
              <a:t>                            context,</a:t>
            </a:r>
            <a:endParaRPr lang="en-US" altLang="en-US"/>
          </a:p>
          <a:p>
            <a:r>
              <a:rPr lang="en-US" altLang="en-US">
                <a:sym typeface="+mn-ea"/>
              </a:rPr>
              <a:t>                     LoginActivity::class.java</a:t>
            </a:r>
            <a:endParaRPr lang="en-US" altLang="en-US"/>
          </a:p>
          <a:p>
            <a:r>
              <a:rPr lang="en-US" altLang="en-US">
                <a:sym typeface="+mn-ea"/>
              </a:rPr>
              <a:t>                         )</a:t>
            </a:r>
            <a:endParaRPr lang="en-US" altLang="en-US"/>
          </a:p>
          <a:p>
            <a:endParaRPr lang="en-US" altLang="en-US"/>
          </a:p>
          <a:p>
            <a:r>
              <a:rPr lang="en-US" altLang="en-US">
                <a:sym typeface="+mn-ea"/>
              </a:rPr>
              <a:t>           </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635"/>
            <a:ext cx="4064000" cy="13716000"/>
          </a:xfrm>
          <a:prstGeom prst="rect">
            <a:avLst/>
          </a:prstGeom>
          <a:noFill/>
        </p:spPr>
        <p:txBody>
          <a:bodyPr wrap="square" rtlCol="0">
            <a:noAutofit/>
          </a:bodyPr>
          <a:lstStyle/>
          <a:p>
            <a:r>
              <a:rPr lang="en-US" altLang="en-US">
                <a:sym typeface="+mn-ea"/>
              </a:rPr>
              <a:t>else {</a:t>
            </a:r>
            <a:endParaRPr lang="en-US" altLang="en-US"/>
          </a:p>
          <a:p>
            <a:r>
              <a:rPr lang="en-US" altLang="en-US">
                <a:sym typeface="+mn-ea"/>
              </a:rPr>
              <a:t>                    error = "Please fill all fields"</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            modifier = Modifier.padding(top = 16.dp)</a:t>
            </a:r>
            <a:endParaRPr lang="en-US" altLang="en-US"/>
          </a:p>
          <a:p>
            <a:r>
              <a:rPr lang="en-US" altLang="en-US">
                <a:sym typeface="+mn-ea"/>
              </a:rPr>
              <a:t>        ) {</a:t>
            </a:r>
            <a:endParaRPr lang="en-US" altLang="en-US"/>
          </a:p>
          <a:p>
            <a:r>
              <a:rPr lang="en-US" altLang="en-US">
                <a:sym typeface="+mn-ea"/>
              </a:rPr>
              <a:t>            Text(text = "Register")</a:t>
            </a:r>
            <a:endParaRPr lang="en-US" altLang="en-US"/>
          </a:p>
          <a:p>
            <a:r>
              <a:rPr lang="en-US" altLang="en-US">
                <a:sym typeface="+mn-ea"/>
              </a:rPr>
              <a:t>        }</a:t>
            </a:r>
            <a:endParaRPr lang="en-US" altLang="en-US"/>
          </a:p>
          <a:p>
            <a:r>
              <a:rPr lang="en-US" altLang="en-US">
                <a:sym typeface="+mn-ea"/>
              </a:rPr>
              <a:t>        Spacer(modifier = Modifier.width(10.dp))</a:t>
            </a:r>
            <a:endParaRPr lang="en-US" altLang="en-US"/>
          </a:p>
          <a:p>
            <a:r>
              <a:rPr lang="en-US" altLang="en-US">
                <a:sym typeface="+mn-ea"/>
              </a:rPr>
              <a:t>        Spacer(modifier = Modifier.height(10.dp))</a:t>
            </a:r>
            <a:endParaRPr lang="en-US" altLang="en-US"/>
          </a:p>
          <a:p>
            <a:r>
              <a:rPr lang="en-US" altLang="en-US">
                <a:sym typeface="+mn-ea"/>
              </a:rPr>
              <a:t>       Row() {</a:t>
            </a:r>
            <a:endParaRPr lang="en-US" altLang="en-US"/>
          </a:p>
          <a:p>
            <a:r>
              <a:rPr lang="en-US" altLang="en-US">
                <a:sym typeface="+mn-ea"/>
              </a:rPr>
              <a:t>            Text(</a:t>
            </a:r>
            <a:endParaRPr lang="en-US" altLang="en-US"/>
          </a:p>
          <a:p>
            <a:r>
              <a:rPr lang="en-US" altLang="en-US">
                <a:sym typeface="+mn-ea"/>
              </a:rPr>
              <a:t>                modifier = Modifier.padding(top = 14.dp), text = "Have an account?"</a:t>
            </a:r>
            <a:endParaRPr lang="en-US" altLang="en-US"/>
          </a:p>
          <a:p>
            <a:r>
              <a:rPr lang="en-US" altLang="en-US">
                <a:sym typeface="+mn-ea"/>
              </a:rPr>
              <a:t>            )</a:t>
            </a:r>
            <a:endParaRPr lang="en-US" altLang="en-US"/>
          </a:p>
          <a:p>
            <a:r>
              <a:rPr lang="en-US" altLang="en-US">
                <a:sym typeface="+mn-ea"/>
              </a:rPr>
              <a:t>            TextButton(onClick = {</a:t>
            </a:r>
            <a:endParaRPr lang="en-US" altLang="en-US"/>
          </a:p>
          <a:p>
            <a:r>
              <a:rPr lang="en-US" altLang="en-US">
                <a:sym typeface="+mn-ea"/>
              </a:rPr>
              <a:t>                context.startActivity(</a:t>
            </a:r>
            <a:endParaRPr lang="en-US" altLang="en-US"/>
          </a:p>
          <a:p>
            <a:r>
              <a:rPr lang="en-US" altLang="en-US">
                <a:sym typeface="+mn-ea"/>
              </a:rPr>
              <a:t>                    Intent(</a:t>
            </a:r>
            <a:endParaRPr lang="en-US" altLang="en-US"/>
          </a:p>
          <a:p>
            <a:r>
              <a:rPr lang="en-US" altLang="en-US">
                <a:sym typeface="+mn-ea"/>
              </a:rPr>
              <a:t>                        context,</a:t>
            </a:r>
            <a:endParaRPr lang="en-US" altLang="en-US"/>
          </a:p>
          <a:p>
            <a:r>
              <a:rPr lang="en-US" altLang="en-US">
                <a:sym typeface="+mn-ea"/>
              </a:rPr>
              <a:t>                        </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600" y="0"/>
            <a:ext cx="9042400" cy="7293610"/>
          </a:xfrm>
          <a:prstGeom prst="rect">
            <a:avLst/>
          </a:prstGeom>
          <a:noFill/>
        </p:spPr>
        <p:txBody>
          <a:bodyPr wrap="square">
            <a:spAutoFit/>
          </a:bodyPr>
          <a:lstStyle/>
          <a:p>
            <a:r>
              <a:rPr lang="en-US" altLang="en-US" dirty="0">
                <a:sym typeface="+mn-ea"/>
              </a:rPr>
              <a:t>import androidx.compose.ui.unit.sp</a:t>
            </a:r>
            <a:endParaRPr lang="en-US" altLang="en-US" dirty="0"/>
          </a:p>
          <a:p>
            <a:r>
              <a:rPr lang="en-US" altLang="en-US" dirty="0">
                <a:sym typeface="+mn-ea"/>
              </a:rPr>
              <a:t>import androidx.compose.ui.platform.LocalContext</a:t>
            </a:r>
            <a:endParaRPr lang="en-US" altLang="en-US" dirty="0"/>
          </a:p>
          <a:p>
            <a:r>
              <a:rPr lang="en-US" altLang="en-US" dirty="0">
                <a:sym typeface="+mn-ea"/>
              </a:rPr>
              <a:t>import androidx.core.content.ContextCompat</a:t>
            </a:r>
            <a:endParaRPr lang="en-US" altLang="en-US" dirty="0"/>
          </a:p>
          <a:p>
            <a:r>
              <a:rPr lang="en-US" altLang="en-US" dirty="0">
                <a:sym typeface="+mn-ea"/>
              </a:rPr>
              <a:t>import com.example.owlapplication.ui.theme.OwlApplicationTheme</a:t>
            </a:r>
            <a:endParaRPr lang="en-US" altLang="en-US" dirty="0"/>
          </a:p>
          <a:p>
            <a:r>
              <a:rPr lang="en-US" altLang="en-US" dirty="0">
                <a:sym typeface="+mn-ea"/>
              </a:rPr>
              <a:t>import androidx.compose.material.icons.Icons</a:t>
            </a:r>
            <a:endParaRPr lang="en-US" altLang="en-US" dirty="0"/>
          </a:p>
          <a:p>
            <a:r>
              <a:rPr lang="en-US" altLang="en-US" dirty="0">
                <a:sym typeface="+mn-ea"/>
              </a:rPr>
              <a:t>import androidx.compose.material.icons.filled.Person</a:t>
            </a:r>
            <a:endParaRPr lang="en-US" altLang="en-US" dirty="0"/>
          </a:p>
          <a:p>
            <a:r>
              <a:rPr lang="en-US" altLang="en-US" dirty="0">
                <a:sym typeface="+mn-ea"/>
              </a:rPr>
              <a:t>import androidx.compose.material.icons.filled.Lock</a:t>
            </a:r>
            <a:endParaRPr lang="en-US" altLang="en-US" dirty="0"/>
          </a:p>
          <a:p>
            <a:endParaRPr lang="en-US" altLang="en-US" dirty="0"/>
          </a:p>
          <a:p>
            <a:r>
              <a:rPr lang="en-US" altLang="en-US" dirty="0">
                <a:sym typeface="+mn-ea"/>
              </a:rPr>
              <a:t>class LoginActivity : ComponentActivity() {</a:t>
            </a:r>
            <a:endParaRPr lang="en-US" altLang="en-US" dirty="0"/>
          </a:p>
          <a:p>
            <a:r>
              <a:rPr lang="en-US" altLang="en-US" dirty="0">
                <a:sym typeface="+mn-ea"/>
              </a:rPr>
              <a:t>    private lateinit var databaseHelper: UserDatabaseHelper</a:t>
            </a:r>
            <a:endParaRPr lang="en-US" altLang="en-US" dirty="0"/>
          </a:p>
          <a:p>
            <a:r>
              <a:rPr lang="en-US" altLang="en-US" dirty="0">
                <a:sym typeface="+mn-ea"/>
              </a:rPr>
              <a:t>    override fun onCreate(savedInstanceState: Bundle?) {</a:t>
            </a:r>
            <a:endParaRPr lang="en-US" altLang="en-US" dirty="0"/>
          </a:p>
          <a:p>
            <a:r>
              <a:rPr lang="en-US" altLang="en-US" dirty="0">
                <a:sym typeface="+mn-ea"/>
              </a:rPr>
              <a:t>        super.onCreate(savedInstanceState)</a:t>
            </a:r>
            <a:endParaRPr lang="en-US" altLang="en-US" dirty="0"/>
          </a:p>
          <a:p>
            <a:r>
              <a:rPr lang="en-US" altLang="en-US" dirty="0">
                <a:sym typeface="+mn-ea"/>
              </a:rPr>
              <a:t>        databaseHelper = UserDatabaseHelper(this)</a:t>
            </a:r>
            <a:endParaRPr lang="en-US" altLang="en-US" dirty="0"/>
          </a:p>
          <a:p>
            <a:r>
              <a:rPr lang="en-US" altLang="en-US" dirty="0">
                <a:sym typeface="+mn-ea"/>
              </a:rPr>
              <a:t>        setContent {</a:t>
            </a:r>
            <a:endParaRPr lang="en-US" altLang="en-US" dirty="0"/>
          </a:p>
          <a:p>
            <a:r>
              <a:rPr lang="en-US" altLang="en-US" dirty="0">
                <a:sym typeface="+mn-ea"/>
              </a:rPr>
              <a:t>            LoginScreen(this, databaseHelper)</a:t>
            </a:r>
            <a:endParaRPr lang="en-US" altLang="en-US" dirty="0"/>
          </a:p>
          <a:p>
            <a:r>
              <a:rPr lang="en-US" altLang="en-US" dirty="0">
                <a:sym typeface="+mn-ea"/>
              </a:rPr>
              <a:t>        }</a:t>
            </a:r>
            <a:endParaRPr lang="en-US" altLang="en-US" dirty="0"/>
          </a:p>
          <a:p>
            <a:r>
              <a:rPr lang="en-US" altLang="en-US" dirty="0">
                <a:sym typeface="+mn-ea"/>
              </a:rPr>
              <a:t>    }</a:t>
            </a:r>
            <a:endParaRPr lang="en-US" altLang="en-US" dirty="0"/>
          </a:p>
          <a:p>
            <a:r>
              <a:rPr lang="en-US" altLang="en-US" dirty="0">
                <a:sym typeface="+mn-ea"/>
              </a:rPr>
              <a:t>}</a:t>
            </a:r>
            <a:endParaRPr lang="en-US" altLang="en-US" dirty="0"/>
          </a:p>
          <a:p>
            <a:r>
              <a:rPr lang="en-US" altLang="en-US" dirty="0">
                <a:sym typeface="+mn-ea"/>
              </a:rPr>
              <a:t>@Composable</a:t>
            </a:r>
            <a:endParaRPr lang="en-US" altLang="en-US" dirty="0"/>
          </a:p>
          <a:p>
            <a:r>
              <a:rPr lang="en-US" altLang="en-US" dirty="0">
                <a:sym typeface="+mn-ea"/>
              </a:rPr>
              <a:t>fun LoginScreen(context: Context, databaseHelper: UserDatabaseHelper) {</a:t>
            </a:r>
            <a:endParaRPr lang="en-US" altLang="en-US" dirty="0"/>
          </a:p>
          <a:p>
            <a:endParaRPr lang="en-US" altLang="en-US" dirty="0"/>
          </a:p>
          <a:p>
            <a:r>
              <a:rPr lang="en-US" altLang="en-US" dirty="0">
                <a:sym typeface="+mn-ea"/>
              </a:rPr>
              <a:t>    var username by remember { mutableStateOf("") }</a:t>
            </a:r>
            <a:endParaRPr lang="en-US" altLang="en-US" dirty="0"/>
          </a:p>
          <a:p>
            <a:r>
              <a:rPr lang="en-US" altLang="en-US" dirty="0">
                <a:sym typeface="+mn-ea"/>
              </a:rPr>
              <a:t>    var password by remember { mutableStateOf("") }</a:t>
            </a:r>
            <a:endParaRPr lang="en-US" altLang="en-US" dirty="0"/>
          </a:p>
          <a:p>
            <a:r>
              <a:rPr lang="en-US" altLang="en-US" dirty="0">
                <a:sym typeface="+mn-ea"/>
              </a:rPr>
              <a:t>    var error by remember { mutableStateOf("") }</a:t>
            </a:r>
            <a:endParaRPr lang="en-US" altLang="en-US" dirty="0"/>
          </a:p>
          <a:p>
            <a:endParaRPr lang="en-US" altLang="en-US" dirty="0"/>
          </a:p>
          <a:p>
            <a:r>
              <a:rPr lang="en-US" altLang="en-US" dirty="0">
                <a:sym typeface="+mn-ea"/>
              </a:rPr>
              <a:t>   </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0640" y="49530"/>
            <a:ext cx="4064000" cy="6185535"/>
          </a:xfrm>
          <a:prstGeom prst="rect">
            <a:avLst/>
          </a:prstGeom>
          <a:noFill/>
        </p:spPr>
        <p:txBody>
          <a:bodyPr wrap="square" rtlCol="0">
            <a:spAutoFit/>
          </a:bodyPr>
          <a:lstStyle/>
          <a:p>
            <a:r>
              <a:rPr lang="en-US" altLang="en-US">
                <a:sym typeface="+mn-ea"/>
              </a:rPr>
              <a:t>LoginActivity::class.java</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            })</a:t>
            </a:r>
            <a:endParaRPr lang="en-US" altLang="en-US"/>
          </a:p>
          <a:p>
            <a:endParaRPr lang="en-US" altLang="en-US"/>
          </a:p>
          <a:p>
            <a:r>
              <a:rPr lang="en-US" altLang="en-US">
                <a:sym typeface="+mn-ea"/>
              </a:rPr>
              <a:t>            {</a:t>
            </a:r>
            <a:endParaRPr lang="en-US" altLang="en-US"/>
          </a:p>
          <a:p>
            <a:r>
              <a:rPr lang="en-US" altLang="en-US">
                <a:sym typeface="+mn-ea"/>
              </a:rPr>
              <a:t>                Spacer(modifier = Modifier.width(10.dp))</a:t>
            </a:r>
            <a:endParaRPr lang="en-US" altLang="en-US"/>
          </a:p>
          <a:p>
            <a:r>
              <a:rPr lang="en-US" altLang="en-US">
                <a:sym typeface="+mn-ea"/>
              </a:rPr>
              <a:t>                Text(text = "Log in")</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    }</a:t>
            </a:r>
            <a:endParaRPr lang="en-US" altLang="en-US"/>
          </a:p>
          <a:p>
            <a:r>
              <a:rPr lang="en-US" altLang="en-US">
                <a:sym typeface="+mn-ea"/>
              </a:rPr>
              <a:t>}</a:t>
            </a:r>
            <a:endParaRPr lang="en-US" altLang="en-US"/>
          </a:p>
          <a:p>
            <a:r>
              <a:rPr lang="en-US" altLang="en-US">
                <a:sym typeface="+mn-ea"/>
              </a:rPr>
              <a:t>private fun startLoginActivity(context: Context) {</a:t>
            </a:r>
            <a:endParaRPr lang="en-US" altLang="en-US"/>
          </a:p>
          <a:p>
            <a:r>
              <a:rPr lang="en-US" altLang="en-US">
                <a:sym typeface="+mn-ea"/>
              </a:rPr>
              <a:t>    val intent = Intent(context, LoginActivity::class.java)</a:t>
            </a:r>
            <a:endParaRPr lang="en-US" altLang="en-US"/>
          </a:p>
          <a:p>
            <a:r>
              <a:rPr lang="en-US" altLang="en-US">
                <a:sym typeface="+mn-ea"/>
              </a:rPr>
              <a:t>    ContextCompat.startActivity(context, intent, null)</a:t>
            </a:r>
            <a:endParaRPr lang="en-US" altLang="en-US"/>
          </a:p>
          <a:p>
            <a:r>
              <a:rPr lang="en-US" altLang="en-US">
                <a:sym typeface="+mn-ea"/>
              </a:rPr>
              <a:t>}</a:t>
            </a:r>
            <a:endParaRPr lang="en-US" altLang="en-US"/>
          </a:p>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210" y="-19050"/>
            <a:ext cx="4064000" cy="460375"/>
          </a:xfrm>
          <a:prstGeom prst="rect">
            <a:avLst/>
          </a:prstGeom>
          <a:noFill/>
        </p:spPr>
        <p:txBody>
          <a:bodyPr wrap="square" rtlCol="0">
            <a:spAutoFit/>
          </a:bodyPr>
          <a:lstStyle/>
          <a:p>
            <a:r>
              <a:rPr lang="en-IN" altLang="en-US" sz="2400" b="1"/>
              <a:t>OUTPUT:</a:t>
            </a:r>
          </a:p>
        </p:txBody>
      </p:sp>
      <p:pic>
        <p:nvPicPr>
          <p:cNvPr id="3" name="Picture 2" descr="owl study img 1"/>
          <p:cNvPicPr>
            <a:picLocks noChangeAspect="1"/>
          </p:cNvPicPr>
          <p:nvPr/>
        </p:nvPicPr>
        <p:blipFill>
          <a:blip r:embed="rId2"/>
          <a:stretch>
            <a:fillRect/>
          </a:stretch>
        </p:blipFill>
        <p:spPr>
          <a:xfrm>
            <a:off x="4204970" y="549275"/>
            <a:ext cx="2993390" cy="6065520"/>
          </a:xfrm>
          <a:prstGeom prst="rect">
            <a:avLst/>
          </a:prstGeom>
        </p:spPr>
      </p:pic>
      <p:pic>
        <p:nvPicPr>
          <p:cNvPr id="4" name="Picture 3" descr="Study Owl img 2"/>
          <p:cNvPicPr>
            <a:picLocks noChangeAspect="1"/>
          </p:cNvPicPr>
          <p:nvPr/>
        </p:nvPicPr>
        <p:blipFill>
          <a:blip r:embed="rId3"/>
          <a:stretch>
            <a:fillRect/>
          </a:stretch>
        </p:blipFill>
        <p:spPr>
          <a:xfrm>
            <a:off x="532130" y="456565"/>
            <a:ext cx="2880360" cy="6065520"/>
          </a:xfrm>
          <a:prstGeom prst="rect">
            <a:avLst/>
          </a:prstGeom>
        </p:spPr>
      </p:pic>
      <p:pic>
        <p:nvPicPr>
          <p:cNvPr id="5" name="Picture 4" descr="img 3"/>
          <p:cNvPicPr>
            <a:picLocks noChangeAspect="1"/>
          </p:cNvPicPr>
          <p:nvPr/>
        </p:nvPicPr>
        <p:blipFill>
          <a:blip r:embed="rId4"/>
          <a:stretch>
            <a:fillRect/>
          </a:stretch>
        </p:blipFill>
        <p:spPr>
          <a:xfrm>
            <a:off x="7990840" y="549275"/>
            <a:ext cx="2828290" cy="60763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4064000" cy="6807200"/>
          </a:xfrm>
          <a:prstGeom prst="rect">
            <a:avLst/>
          </a:prstGeom>
          <a:noFill/>
        </p:spPr>
        <p:txBody>
          <a:bodyPr wrap="square" rtlCol="0">
            <a:noAutofit/>
          </a:bodyPr>
          <a:lstStyle/>
          <a:p>
            <a:r>
              <a:rPr lang="en-US" altLang="en-US" dirty="0">
                <a:sym typeface="+mn-ea"/>
              </a:rPr>
              <a:t> Column(</a:t>
            </a:r>
            <a:endParaRPr lang="en-US" altLang="en-US" dirty="0"/>
          </a:p>
          <a:p>
            <a:r>
              <a:rPr lang="en-US" altLang="en-US" dirty="0">
                <a:sym typeface="+mn-ea"/>
              </a:rPr>
              <a:t>        modifier = Modifier</a:t>
            </a:r>
            <a:endParaRPr lang="en-US" altLang="en-US" dirty="0"/>
          </a:p>
          <a:p>
            <a:r>
              <a:rPr lang="en-US" altLang="en-US" dirty="0">
                <a:sym typeface="+mn-ea"/>
              </a:rPr>
              <a:t>            .fillMaxSize()</a:t>
            </a:r>
            <a:endParaRPr lang="en-US" altLang="en-US" dirty="0"/>
          </a:p>
          <a:p>
            <a:r>
              <a:rPr lang="en-US" altLang="en-US" dirty="0">
                <a:sym typeface="+mn-ea"/>
              </a:rPr>
              <a:t>            .background(</a:t>
            </a:r>
            <a:endParaRPr lang="en-US" altLang="en-US" dirty="0"/>
          </a:p>
          <a:p>
            <a:r>
              <a:rPr lang="en-US" altLang="en-US" dirty="0">
                <a:sym typeface="+mn-ea"/>
              </a:rPr>
              <a:t>                brush = Brush.verticalGradient(</a:t>
            </a:r>
            <a:endParaRPr lang="en-US" altLang="en-US" dirty="0"/>
          </a:p>
          <a:p>
            <a:r>
              <a:rPr lang="en-US" altLang="en-US" dirty="0">
                <a:sym typeface="+mn-ea"/>
              </a:rPr>
              <a:t>                    colors = listOf(Color(0xFF2996EC), Color(0xFF3ADF34))</a:t>
            </a:r>
            <a:endParaRPr lang="en-US" altLang="en-US" dirty="0"/>
          </a:p>
          <a:p>
            <a:r>
              <a:rPr lang="en-US" altLang="en-US" dirty="0">
                <a:sym typeface="+mn-ea"/>
              </a:rPr>
              <a:t>                )</a:t>
            </a:r>
            <a:endParaRPr lang="en-US" altLang="en-US" dirty="0"/>
          </a:p>
          <a:p>
            <a:r>
              <a:rPr lang="en-US" altLang="en-US" dirty="0">
                <a:sym typeface="+mn-ea"/>
              </a:rPr>
              <a:t>            ),</a:t>
            </a:r>
            <a:endParaRPr lang="en-US" altLang="en-US" dirty="0"/>
          </a:p>
          <a:p>
            <a:r>
              <a:rPr lang="en-US" altLang="en-US" dirty="0">
                <a:sym typeface="+mn-ea"/>
              </a:rPr>
              <a:t>        horizontalAlignment = Alignment.CenterHorizontally,</a:t>
            </a:r>
            <a:endParaRPr lang="en-US" altLang="en-US" dirty="0"/>
          </a:p>
          <a:p>
            <a:r>
              <a:rPr lang="en-US" altLang="en-US" dirty="0">
                <a:sym typeface="+mn-ea"/>
              </a:rPr>
              <a:t>        verticalArrangement = Arrangement.Center</a:t>
            </a:r>
            <a:endParaRPr lang="en-US" altLang="en-US" dirty="0"/>
          </a:p>
          <a:p>
            <a:r>
              <a:rPr lang="en-US" altLang="en-US" dirty="0">
                <a:sym typeface="+mn-ea"/>
              </a:rPr>
              <a:t>    ) {</a:t>
            </a:r>
            <a:endParaRPr lang="en-US" altLang="en-US" dirty="0"/>
          </a:p>
          <a:p>
            <a:r>
              <a:rPr lang="en-US" altLang="en-US" dirty="0">
                <a:sym typeface="+mn-ea"/>
              </a:rPr>
              <a:t>        // App Icon or Illustration</a:t>
            </a:r>
            <a:endParaRPr lang="en-US" altLang="en-US" dirty="0"/>
          </a:p>
          <a:p>
            <a:r>
              <a:rPr lang="en-US" altLang="en-US" dirty="0">
                <a:sym typeface="+mn-ea"/>
              </a:rPr>
              <a:t>        Image(</a:t>
            </a:r>
            <a:endParaRPr lang="en-US" altLang="en-US" dirty="0"/>
          </a:p>
          <a:p>
            <a:r>
              <a:rPr lang="en-US" altLang="en-US" dirty="0">
                <a:sym typeface="+mn-ea"/>
              </a:rPr>
              <a:t>            painter = painterResource(id = R.drawable.study_login),</a:t>
            </a:r>
            <a:endParaRPr lang="en-US" altLang="en-US" dirty="0"/>
          </a:p>
          <a:p>
            <a:r>
              <a:rPr lang="en-US" altLang="en-US" dirty="0">
                <a:sym typeface="+mn-ea"/>
              </a:rPr>
              <a:t>            contentDescription = "",</a:t>
            </a:r>
            <a:endParaRPr lang="en-US" altLang="en-US" dirty="0"/>
          </a:p>
          <a:p>
            <a:r>
              <a:rPr lang="en-US" altLang="en-US" dirty="0">
                <a:sym typeface="+mn-ea"/>
              </a:rPr>
              <a:t>            modifier = Modifier.size(150.dp),</a:t>
            </a:r>
            <a:endParaRPr lang="en-US" altLang="en-US" dirty="0"/>
          </a:p>
          <a:p>
            <a:r>
              <a:rPr lang="en-US" altLang="en-US" dirty="0">
                <a:sym typeface="+mn-ea"/>
              </a:rPr>
              <a:t>            contentScale =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35" y="0"/>
            <a:ext cx="4210685" cy="532130"/>
          </a:xfrm>
          <a:prstGeom prst="rect">
            <a:avLst/>
          </a:prstGeom>
          <a:noFill/>
        </p:spPr>
        <p:txBody>
          <a:bodyPr wrap="square" rtlCol="0">
            <a:noAutofit/>
          </a:bodyPr>
          <a:lstStyle/>
          <a:p>
            <a:r>
              <a:rPr lang="en-US" altLang="en-US" dirty="0">
                <a:sym typeface="+mn-ea"/>
              </a:rPr>
              <a:t>ContentScale.Fit</a:t>
            </a:r>
            <a:endParaRPr lang="en-US" altLang="en-US" dirty="0"/>
          </a:p>
          <a:p>
            <a:r>
              <a:rPr lang="en-US" altLang="en-US" dirty="0">
                <a:sym typeface="+mn-ea"/>
              </a:rPr>
              <a:t>        )</a:t>
            </a:r>
            <a:endParaRPr lang="en-US" altLang="en-US" dirty="0"/>
          </a:p>
          <a:p>
            <a:endParaRPr lang="en-US" altLang="en-US" dirty="0"/>
          </a:p>
          <a:p>
            <a:r>
              <a:rPr lang="en-US" altLang="en-US" dirty="0">
                <a:sym typeface="+mn-ea"/>
              </a:rPr>
              <a:t>        // App Title</a:t>
            </a:r>
            <a:endParaRPr lang="en-US" altLang="en-US" dirty="0"/>
          </a:p>
          <a:p>
            <a:r>
              <a:rPr lang="en-US" altLang="en-US" dirty="0">
                <a:sym typeface="+mn-ea"/>
              </a:rPr>
              <a:t>        Text(</a:t>
            </a:r>
            <a:endParaRPr lang="en-US" altLang="en-US" dirty="0"/>
          </a:p>
          <a:p>
            <a:r>
              <a:rPr lang="en-US" altLang="en-US" dirty="0">
                <a:sym typeface="+mn-ea"/>
              </a:rPr>
              <a:t>            text = "Welcome Back!",</a:t>
            </a:r>
            <a:endParaRPr lang="en-US" altLang="en-US" dirty="0"/>
          </a:p>
          <a:p>
            <a:r>
              <a:rPr lang="en-US" altLang="en-US" dirty="0">
                <a:sym typeface="+mn-ea"/>
              </a:rPr>
              <a:t>            fontSize = 32.sp,</a:t>
            </a:r>
            <a:endParaRPr lang="en-US" altLang="en-US" dirty="0"/>
          </a:p>
          <a:p>
            <a:r>
              <a:rPr lang="en-US" altLang="en-US" dirty="0">
                <a:sym typeface="+mn-ea"/>
              </a:rPr>
              <a:t>            fontWeight = FontWeight.Bold,</a:t>
            </a:r>
            <a:endParaRPr lang="en-US" altLang="en-US" dirty="0"/>
          </a:p>
          <a:p>
            <a:r>
              <a:rPr lang="en-US" altLang="en-US" dirty="0">
                <a:sym typeface="+mn-ea"/>
              </a:rPr>
              <a:t>            color = Color.White,</a:t>
            </a:r>
            <a:endParaRPr lang="en-US" altLang="en-US" dirty="0"/>
          </a:p>
          <a:p>
            <a:r>
              <a:rPr lang="en-US" altLang="en-US" dirty="0">
                <a:sym typeface="+mn-ea"/>
              </a:rPr>
              <a:t>            modifier = Modifier.padding(top = 16.dp)</a:t>
            </a:r>
            <a:endParaRPr lang="en-US" altLang="en-US" dirty="0"/>
          </a:p>
          <a:p>
            <a:r>
              <a:rPr lang="en-US" altLang="en-US" dirty="0">
                <a:sym typeface="+mn-ea"/>
              </a:rPr>
              <a:t>        )</a:t>
            </a:r>
            <a:endParaRPr lang="en-US" altLang="en-US" dirty="0"/>
          </a:p>
          <a:p>
            <a:endParaRPr lang="en-US" altLang="en-US" dirty="0"/>
          </a:p>
          <a:p>
            <a:r>
              <a:rPr lang="en-US" altLang="en-US" dirty="0">
                <a:sym typeface="+mn-ea"/>
              </a:rPr>
              <a:t>        Spacer(modifier = Modifier.height(16.dp))</a:t>
            </a:r>
            <a:endParaRPr lang="en-US" altLang="en-US" dirty="0"/>
          </a:p>
          <a:p>
            <a:r>
              <a:rPr lang="en-US" altLang="en-US" dirty="0">
                <a:sym typeface="+mn-ea"/>
              </a:rPr>
              <a:t>       // Username TextField</a:t>
            </a:r>
            <a:endParaRPr lang="en-US" altLang="en-US" dirty="0"/>
          </a:p>
          <a:p>
            <a:r>
              <a:rPr lang="en-US" altLang="en-US" dirty="0">
                <a:sym typeface="+mn-ea"/>
              </a:rPr>
              <a:t>        OutlinedTextField(</a:t>
            </a:r>
            <a:endParaRPr lang="en-US" altLang="en-US" dirty="0"/>
          </a:p>
          <a:p>
            <a:r>
              <a:rPr lang="en-US" altLang="en-US" dirty="0">
                <a:sym typeface="+mn-ea"/>
              </a:rPr>
              <a:t>            value = username,</a:t>
            </a:r>
            <a:endParaRPr lang="en-US" altLang="en-US" dirty="0"/>
          </a:p>
          <a:p>
            <a:r>
              <a:rPr lang="en-US" altLang="en-US" dirty="0">
                <a:sym typeface="+mn-ea"/>
              </a:rPr>
              <a:t>            onValueChange = { username = it },</a:t>
            </a:r>
            <a:endParaRPr lang="en-US" altLang="en-US" dirty="0"/>
          </a:p>
          <a:p>
            <a:r>
              <a:rPr lang="en-US" altLang="en-US" dirty="0">
                <a:sym typeface="+mn-ea"/>
              </a:rPr>
              <a:t>            label = { Text("Username", color = Color.White) },</a:t>
            </a:r>
            <a:endParaRPr lang="en-US" altLang="en-US" dirty="0"/>
          </a:p>
          <a:p>
            <a:r>
              <a:rPr lang="en-US" altLang="en-US" dirty="0">
                <a:sym typeface="+mn-ea"/>
              </a:rPr>
              <a:t>            leadingIcon = { Icon(Icons.Filled.Person, </a:t>
            </a:r>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7060</Words>
  <Application>Microsoft Office PowerPoint</Application>
  <PresentationFormat>Widescreen</PresentationFormat>
  <Paragraphs>1158</Paragraphs>
  <Slides>71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Times New Roman</vt:lpstr>
      <vt:lpstr>Trebuchet MS</vt:lpstr>
      <vt:lpstr>Wingdings</vt:lpstr>
      <vt:lpstr>Wingdings 3</vt:lpstr>
      <vt:lpstr>Facet</vt:lpstr>
      <vt:lpstr>     Owl M-A Material Design Study App</vt:lpstr>
      <vt:lpstr>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KOLLATI SREE SAI SRAVANI</dc:creator>
  <cp:lastModifiedBy>Ganesh Balaji</cp:lastModifiedBy>
  <cp:revision>15</cp:revision>
  <dcterms:created xsi:type="dcterms:W3CDTF">2024-03-18T04:06:00Z</dcterms:created>
  <dcterms:modified xsi:type="dcterms:W3CDTF">2024-11-24T01:29:52Z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A10C7A436C7B41EE9F158FDCDFBCCD01_13</vt:lpwstr>
  </property>
  <property fmtid="{D5CDD505-2E9C-101B-9397-08002B2CF9AE}" pid="3" name="KSOProductBuildVer">
    <vt:lpwstr>1033-12.2.0.18911</vt:lpwstr>
  </property>
</Properties>
</file>