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4" r:id="rId1"/>
  </p:sldMasterIdLst>
  <p:sldIdLst>
    <p:sldId id="256" r:id="rId2"/>
    <p:sldId id="266" r:id="rId3"/>
    <p:sldId id="268" r:id="rId4"/>
    <p:sldId id="277" r:id="rId5"/>
    <p:sldId id="278" r:id="rId6"/>
    <p:sldId id="281" r:id="rId7"/>
    <p:sldId id="282" r:id="rId8"/>
    <p:sldId id="283" r:id="rId9"/>
    <p:sldId id="285" r:id="rId10"/>
    <p:sldId id="287" r:id="rId11"/>
    <p:sldId id="288" r:id="rId12"/>
    <p:sldId id="289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1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4B98"/>
    <a:srgbClr val="0FB6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76" autoAdjust="0"/>
  </p:normalViewPr>
  <p:slideViewPr>
    <p:cSldViewPr showGuides="1">
      <p:cViewPr varScale="1">
        <p:scale>
          <a:sx n="87" d="100"/>
          <a:sy n="87" d="100"/>
        </p:scale>
        <p:origin x="499" y="48"/>
      </p:cViewPr>
      <p:guideLst>
        <p:guide orient="horz" pos="289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898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7657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66271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972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78839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3307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670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11298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339190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4604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7706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18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600200" y="1028702"/>
            <a:ext cx="10210800" cy="876298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3213735" algn="just">
              <a:lnSpc>
                <a:spcPct val="100000"/>
              </a:lnSpc>
              <a:spcBef>
                <a:spcPts val="130"/>
              </a:spcBef>
            </a:pPr>
            <a:r>
              <a:rPr lang="en-US" b="1" spc="15" dirty="0">
                <a:solidFill>
                  <a:schemeClr val="tx1"/>
                </a:solidFill>
                <a:latin typeface="Sitka Small Semibold" pitchFamily="2" charset="0"/>
                <a:cs typeface="Times New Roman" panose="02020603050405020304" charset="0"/>
              </a:rPr>
              <a:t>Durga Ganesh Dara</a:t>
            </a:r>
            <a:endParaRPr lang="en-IN" b="1" spc="15" dirty="0">
              <a:solidFill>
                <a:schemeClr val="tx1"/>
              </a:solidFill>
              <a:latin typeface="Sitka Small Semibold" pitchFamily="2" charset="0"/>
              <a:cs typeface="Times New Roman" panose="02020603050405020304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8" name="object 8"/>
          <p:cNvSpPr txBox="1"/>
          <p:nvPr/>
        </p:nvSpPr>
        <p:spPr>
          <a:xfrm>
            <a:off x="9331203" y="1636613"/>
            <a:ext cx="286639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0" dirty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800" spc="-165" dirty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-5" dirty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rPr>
              <a:t>Project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9200" y="3733800"/>
            <a:ext cx="2590800" cy="20954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2B205F-661D-05A3-8B8D-F4BCE36AD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782" y="2496558"/>
            <a:ext cx="4019550" cy="20955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AD76B4-1C4F-8209-DF4A-F8D0EE688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25" y="563231"/>
            <a:ext cx="2693175" cy="185155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3813"/>
            <a:ext cx="10515600" cy="642937"/>
          </a:xfrm>
        </p:spPr>
        <p:txBody>
          <a:bodyPr>
            <a:normAutofit/>
          </a:bodyPr>
          <a:lstStyle/>
          <a:p>
            <a:r>
              <a:rPr lang="en-IN" altLang="en-US" sz="4000" b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The wow in my solution: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0" y="1270000"/>
            <a:ext cx="10515600" cy="4819650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User-Friendly Interface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:Intuitive GUI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Real-Time Monitoring and Logging:Immediate Feedback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Multi-Format Logging:Versatile Data Storage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Enhanced Security and Privacy:Encrypted Logs,User Consent Mechanism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Advanced Keystroke Tracking:Detailed Event Capture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Scalable and Customizable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Ethical and Legal Compliance:Clear Documentation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1130300"/>
            <a:ext cx="5532438" cy="1830388"/>
          </a:xfrm>
        </p:spPr>
        <p:txBody>
          <a:bodyPr/>
          <a:lstStyle/>
          <a:p>
            <a:r>
              <a:rPr lang="en-IN" altLang="en-US" sz="40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Modelling: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4294967295"/>
          </p:nvPr>
        </p:nvSpPr>
        <p:spPr>
          <a:xfrm>
            <a:off x="0" y="3146425"/>
            <a:ext cx="5524500" cy="2003425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Wingdings" panose="05000000000000000000" charset="0"/>
              <a:buChar char="v"/>
            </a:pPr>
            <a:r>
              <a:rPr lang="en-US"/>
              <a:t>Data Modeling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/>
              <a:t>System Architecture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/>
              <a:t>Security Measures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/>
              <a:t>Pseudocode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/>
              <a:t>Use Case Scenarios</a:t>
            </a:r>
          </a:p>
        </p:txBody>
      </p:sp>
      <p:pic>
        <p:nvPicPr>
          <p:cNvPr id="6" name="Picture 5" descr="Keylogger-Process-in-User-Activi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1089025"/>
            <a:ext cx="5211064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01613"/>
            <a:ext cx="10515600" cy="785812"/>
          </a:xfrm>
        </p:spPr>
        <p:txBody>
          <a:bodyPr/>
          <a:lstStyle/>
          <a:p>
            <a:r>
              <a:rPr lang="en-IN" altLang="en-US" sz="40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Result: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0" y="1155700"/>
            <a:ext cx="10515600" cy="4933950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v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The keylogger project delivers a valuable tool for security monitoring, parental control, and research purposes, while prioritizing ethical use and data privacy.</a:t>
            </a:r>
          </a:p>
          <a:p>
            <a:pPr marL="342900" indent="-342900">
              <a:buFont typeface="Wingdings" panose="05000000000000000000" charset="0"/>
              <a:buChar char="v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Its user-friendly interface, robust functionality,</a:t>
            </a:r>
          </a:p>
          <a:p>
            <a:pPr>
              <a:buFont typeface="Wingdings" panose="05000000000000000000" charset="0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and adherence to security best practices make it .</a:t>
            </a:r>
          </a:p>
          <a:p>
            <a:pPr>
              <a:buFont typeface="Wingdings" panose="05000000000000000000" charset="0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a reliable solution for various stakeholders seeking.</a:t>
            </a:r>
          </a:p>
          <a:p>
            <a:pPr>
              <a:buFont typeface="Wingdings" panose="05000000000000000000" charset="0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to monitor and protect computer systems effectively.</a:t>
            </a:r>
          </a:p>
        </p:txBody>
      </p:sp>
      <p:pic>
        <p:nvPicPr>
          <p:cNvPr id="6" name="Picture 5" descr="Screenshot 2024-06-06 1759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1" y="1694181"/>
            <a:ext cx="4038600" cy="40970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194945"/>
            <a:ext cx="10515600" cy="719455"/>
          </a:xfrm>
        </p:spPr>
        <p:txBody>
          <a:bodyPr/>
          <a:lstStyle/>
          <a:p>
            <a:r>
              <a:rPr lang="en-IN" altLang="en-US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Project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19200" y="1676400"/>
            <a:ext cx="11131550" cy="2286000"/>
          </a:xfrm>
        </p:spPr>
        <p:txBody>
          <a:bodyPr>
            <a:normAutofit fontScale="85000" lnSpcReduction="20000"/>
          </a:bodyPr>
          <a:lstStyle/>
          <a:p>
            <a:r>
              <a:rPr lang="en-IN" altLang="en-US" sz="4400" dirty="0"/>
              <a:t>       </a:t>
            </a:r>
            <a:r>
              <a:rPr lang="en-IN" altLang="en-US" sz="4400" dirty="0">
                <a:solidFill>
                  <a:schemeClr val="tx2"/>
                </a:solidFill>
              </a:rPr>
              <a:t> </a:t>
            </a:r>
            <a:r>
              <a:rPr lang="en-IN" altLang="en-US" sz="4800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Key Logger</a:t>
            </a:r>
          </a:p>
          <a:p>
            <a:r>
              <a:rPr lang="en-IN" altLang="en-US" sz="4800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And</a:t>
            </a:r>
          </a:p>
          <a:p>
            <a:r>
              <a:rPr lang="en-IN" altLang="en-US" sz="4800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        Security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3200400"/>
            <a:ext cx="4267200" cy="23948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51579" y="228601"/>
            <a:ext cx="9603275" cy="761999"/>
          </a:xfrm>
        </p:spPr>
        <p:txBody>
          <a:bodyPr/>
          <a:lstStyle/>
          <a:p>
            <a:r>
              <a:rPr lang="en-IN" altLang="en-US" sz="4000" b="1" dirty="0">
                <a:latin typeface="Times New Roman" panose="02020603050405020304" charset="0"/>
                <a:cs typeface="Times New Roman" panose="02020603050405020304" charset="0"/>
              </a:rPr>
              <a:t>Agenda: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838200"/>
            <a:ext cx="11277600" cy="5181600"/>
          </a:xfrm>
        </p:spPr>
        <p:txBody>
          <a:bodyPr/>
          <a:lstStyle/>
          <a:p>
            <a:pPr>
              <a:buFont typeface="Segoe UI" panose="020B0502040204020203" charset="0"/>
              <a:buChar char="►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Keyloggers are a type of surveillance technology used to monitor and record each keystroke typed on a computer's keyboard.</a:t>
            </a:r>
          </a:p>
          <a:p>
            <a:pPr>
              <a:buFont typeface="Segoe UI" panose="020B0502040204020203" charset="0"/>
              <a:buChar char="►"/>
            </a:pPr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</a:rPr>
              <a:t> Main Uses of Keyloggers</a:t>
            </a:r>
            <a:r>
              <a:rPr lang="en-IN" altLang="en-US" sz="3600" b="1" dirty="0">
                <a:latin typeface="Times New Roman" panose="02020603050405020304" charset="0"/>
                <a:cs typeface="Times New Roman" panose="0202060305040502030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Malicious Intent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Surveillance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Screen Logging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Credential Theft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Parental Monitoring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Law Enforcement Investigations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DA73AA-B541-BB9C-21CC-94FE8D66A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048000"/>
            <a:ext cx="3886200" cy="175549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88900"/>
            <a:ext cx="10515600" cy="596900"/>
          </a:xfrm>
        </p:spPr>
        <p:txBody>
          <a:bodyPr>
            <a:normAutofit fontScale="90000"/>
          </a:bodyPr>
          <a:lstStyle/>
          <a:p>
            <a:r>
              <a:rPr lang="en-IN" altLang="en-US" sz="48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Problem Statement:</a:t>
            </a:r>
            <a:endParaRPr lang="en-IN" altLang="en-US" sz="4800" b="1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0" y="1219200"/>
            <a:ext cx="10515600" cy="2438400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v"/>
            </a:pPr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Develop a keylogger application for security and monitoring purposes, equipped with a graphical user interface (GUI) using Python.</a:t>
            </a:r>
          </a:p>
          <a:p>
            <a:endParaRPr lang="en-US" sz="3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Picture 5" descr="WhatsApp Image 2024-06-06 at 3.45.25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2819400"/>
            <a:ext cx="5943600" cy="29717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11113"/>
            <a:ext cx="10515600" cy="598487"/>
          </a:xfrm>
        </p:spPr>
        <p:txBody>
          <a:bodyPr/>
          <a:lstStyle/>
          <a:p>
            <a:r>
              <a:rPr lang="en-IN" altLang="en-US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Project Overview 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0" y="838200"/>
            <a:ext cx="114300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Keylogging: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Capture and record all keystrokes made by the user.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Distinguish between keys that are pressed, held, and released.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Store keystrokes in a JSON file (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key_log.json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) in a structured format.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Append all keystrokes to a text file (key_log.txt) in a continuous string format.</a:t>
            </a:r>
          </a:p>
          <a:p>
            <a:pPr>
              <a:buFont typeface="Arial" panose="020B0604020202020204" pitchFamily="34" charset="0"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Graphical User Interface: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Create a GUI using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Tkinter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Include a label to display the current status of the keylogger.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Provide "Start" and "Stop" buttons to control the keylogging process.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The "Start" button should initiate the keylogging and become disabled once clicked.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The "Stop" button should stop the keylogging and become disabled until the keylogger is started again.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93663"/>
            <a:ext cx="10606088" cy="411162"/>
          </a:xfrm>
        </p:spPr>
        <p:txBody>
          <a:bodyPr>
            <a:normAutofit fontScale="9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File Handling: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0" y="490538"/>
            <a:ext cx="10515600" cy="55991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Log key press, hold, and release events to key_log.json in a structured format.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Append all keystrokes to key_log.txt in a continuous string format. </a:t>
            </a:r>
          </a:p>
          <a:p>
            <a:pPr>
              <a:buFont typeface="Arial" panose="020B0604020202020204" pitchFamily="34" charset="0"/>
            </a:pPr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Keyboard Listener: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Use the pynput library to handle keyboard events.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Define functions to handle key press (on_press) and key release (on_release) events.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Ensure the correct sequence of events is captured (pressed, held, released).</a:t>
            </a:r>
          </a:p>
          <a:p>
            <a:pPr>
              <a:buFont typeface="Arial" panose="020B0604020202020204" pitchFamily="34" charset="0"/>
            </a:pPr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GUI Controls: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Display the current status of the keylogger in the GUI.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The "Start" button should initiate the keyboard listener.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The "Stop" button should stop the keyboard listener.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AC0F6A-12CA-2A4B-32C4-9AEED784E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3962400"/>
            <a:ext cx="2758396" cy="18963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120650"/>
            <a:ext cx="10515600" cy="814388"/>
          </a:xfrm>
        </p:spPr>
        <p:txBody>
          <a:bodyPr/>
          <a:lstStyle/>
          <a:p>
            <a:r>
              <a:rPr lang="en-IN" altLang="en-US" sz="4000" b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Who are the end users</a:t>
            </a:r>
            <a:r>
              <a:rPr lang="en-IN" altLang="en-US" sz="400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0" y="1090613"/>
            <a:ext cx="10515600" cy="5380037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v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Parental Monitoring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-Parents/Guardians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Employee Monitoring-Parents/Guardians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Law Enforcement and Security Agencies-Law Enforcement Agencies, Cybersecurity Professionals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Self Monitoring-Individuals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 Educational Institutions-School Administrators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Researchers and Developers-Software </a:t>
            </a:r>
            <a:r>
              <a:rPr lang="en-IN" altLang="en-US" dirty="0" err="1">
                <a:latin typeface="Times New Roman" panose="02020603050405020304" charset="0"/>
                <a:cs typeface="Times New Roman" panose="02020603050405020304" charset="0"/>
              </a:rPr>
              <a:t>Developers,Security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 Researchers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Compliance and Audit Professionals-Compliance </a:t>
            </a:r>
            <a:r>
              <a:rPr lang="en-IN" altLang="en-US" dirty="0" err="1">
                <a:latin typeface="Times New Roman" panose="02020603050405020304" charset="0"/>
                <a:cs typeface="Times New Roman" panose="02020603050405020304" charset="0"/>
              </a:rPr>
              <a:t>Officers,Auditors</a:t>
            </a:r>
            <a:endParaRPr lang="en-I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Ethical and Legal Considerations-User </a:t>
            </a:r>
            <a:r>
              <a:rPr lang="en-IN" altLang="en-US" dirty="0" err="1">
                <a:latin typeface="Times New Roman" panose="02020603050405020304" charset="0"/>
                <a:cs typeface="Times New Roman" panose="02020603050405020304" charset="0"/>
              </a:rPr>
              <a:t>Consent,Data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 Privacy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90170"/>
            <a:ext cx="10515600" cy="638175"/>
          </a:xfrm>
        </p:spPr>
        <p:txBody>
          <a:bodyPr>
            <a:normAutofit fontScale="90000"/>
          </a:bodyPr>
          <a:lstStyle/>
          <a:p>
            <a:r>
              <a:rPr lang="en-IN" altLang="en-US" sz="4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 Solution and its value proposition: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820420"/>
            <a:ext cx="10515600" cy="5269230"/>
          </a:xfrm>
        </p:spPr>
        <p:txBody>
          <a:bodyPr>
            <a:normAutofit/>
          </a:bodyPr>
          <a:lstStyle/>
          <a:p>
            <a:r>
              <a:rPr lang="en-IN" altLang="en-US" b="1"/>
              <a:t>SOLUTION: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Don’t click unwanted links or enable two step verification.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Before providing credentials,ensure the address on the browser.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Don’t connect to public wifi/any other untrusted networks.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Use updated antiviruses.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So that develop a keylogger , test it , take security measures and finally deploy it.</a:t>
            </a:r>
          </a:p>
          <a:p>
            <a:pPr>
              <a:buFont typeface="Wingdings" panose="05000000000000000000" charset="0"/>
            </a:pP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</a:pPr>
            <a:r>
              <a:rPr lang="en-IN" altLang="en-US" b="1"/>
              <a:t>VALUE PROPOSITION: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/>
              <a:t>Enhanced Security Monitoring:For Employers,For Parents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/>
              <a:t>Law Enforcement and Investigations:Evidence Gathering,Security Testing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/>
              <a:t>User Productivity and Self-Monitoring:Personal Tracking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54013"/>
            <a:ext cx="10575925" cy="42862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charset="0"/>
              <a:buChar char="v"/>
            </a:pPr>
            <a:r>
              <a:rPr lang="en-US" sz="2400"/>
              <a:t>Ethical and Legal Compliance:Transparency</a:t>
            </a:r>
            <a:r>
              <a:rPr lang="en-IN" altLang="en-US" sz="2400"/>
              <a:t>,Data Privacy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0" y="782638"/>
            <a:ext cx="10515600" cy="5307012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v"/>
            </a:pPr>
            <a:r>
              <a:rPr lang="en-US"/>
              <a:t>Educational and Research Benefits</a:t>
            </a:r>
            <a:r>
              <a:rPr lang="en-IN" altLang="en-US"/>
              <a:t>:For Educators,For Researchers</a:t>
            </a:r>
          </a:p>
          <a:p>
            <a:pPr marL="342900" indent="-342900">
              <a:buFont typeface="Wingdings" panose="05000000000000000000" charset="0"/>
              <a:buChar char="v"/>
            </a:pPr>
            <a:endParaRPr lang="en-IN" altLang="en-US"/>
          </a:p>
        </p:txBody>
      </p:sp>
      <p:pic>
        <p:nvPicPr>
          <p:cNvPr id="7" name="Picture 6" descr="Proposed-Methodology-of-Unprivileged-Keylogger-Detec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65" y="1937385"/>
            <a:ext cx="7557135" cy="38722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</TotalTime>
  <Words>629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Gill Sans MT</vt:lpstr>
      <vt:lpstr>Segoe UI</vt:lpstr>
      <vt:lpstr>Sitka Small Semibold</vt:lpstr>
      <vt:lpstr>Times New Roman</vt:lpstr>
      <vt:lpstr>Trebuchet MS</vt:lpstr>
      <vt:lpstr>Wingdings</vt:lpstr>
      <vt:lpstr>Gallery</vt:lpstr>
      <vt:lpstr>Durga Ganesh Dara</vt:lpstr>
      <vt:lpstr>Project Title</vt:lpstr>
      <vt:lpstr>Agenda:</vt:lpstr>
      <vt:lpstr>Problem Statement:</vt:lpstr>
      <vt:lpstr>Project Overview :</vt:lpstr>
      <vt:lpstr>File Handling:</vt:lpstr>
      <vt:lpstr>Who are the end users?</vt:lpstr>
      <vt:lpstr> Solution and its value proposition:</vt:lpstr>
      <vt:lpstr>Ethical and Legal Compliance:Transparency,Data Privacy</vt:lpstr>
      <vt:lpstr>The wow in my solution:</vt:lpstr>
      <vt:lpstr>Modelling:</vt:lpstr>
      <vt:lpstr>Result: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Durga Ganesh D</dc:creator>
  <cp:lastModifiedBy>21P31A0579</cp:lastModifiedBy>
  <cp:revision>6</cp:revision>
  <dcterms:created xsi:type="dcterms:W3CDTF">2024-06-03T05:48:00Z</dcterms:created>
  <dcterms:modified xsi:type="dcterms:W3CDTF">2024-06-18T06:50:47Z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2024-06-03T11:00:00Z</vt:filetime>
  </property>
  <property fmtid="{D5CDD505-2E9C-101B-9397-08002B2CF9AE}" pid="4" name="ICV">
    <vt:lpwstr>7BAF80D391CE4F5C8BA2DB58C936787C_13</vt:lpwstr>
  </property>
  <property fmtid="{D5CDD505-2E9C-101B-9397-08002B2CF9AE}" pid="5" name="KSOProductBuildVer">
    <vt:lpwstr>1033-12.2.0.16909</vt:lpwstr>
  </property>
</Properties>
</file>