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146847064" r:id="rId9"/>
    <p:sldId id="265" r:id="rId10"/>
    <p:sldId id="2146847057" r:id="rId11"/>
    <p:sldId id="2146847060" r:id="rId12"/>
    <p:sldId id="2146847063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BF346B-AE68-4B98-9672-5A17E85C7D4F}">
          <p14:sldIdLst>
            <p14:sldId id="256"/>
            <p14:sldId id="2146847054"/>
            <p14:sldId id="262"/>
            <p14:sldId id="263"/>
            <p14:sldId id="2146847064"/>
            <p14:sldId id="265"/>
            <p14:sldId id="2146847057"/>
          </p14:sldIdLst>
        </p14:section>
        <p14:section name="Untitled Section" id="{6DEDFFFC-D40D-449A-910E-7DF47D4FB36D}">
          <p14:sldIdLst>
            <p14:sldId id="2146847060"/>
            <p14:sldId id="2146847063"/>
            <p14:sldId id="2146847062"/>
            <p14:sldId id="2146847061"/>
            <p14:sldId id="2146847055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GANESH DHAKALI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GANESH DHAKALI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: VEMANA INSTITUTE OF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Computer Science and Engineering	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53018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 a powerful technique for secure data hiding in digital images.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implemented LSB technique provides an efficient and lightweight method for concealing sensitive information.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ensures confidentiality while maintaining the original image’s quality.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can focus on enhancing security by integrating encryption with steganography.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https://github.com/GaneshDhakali/AICTE---Project-Edunet-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Detection Resistance: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deep learning models to avoid detection from steganalysis tools.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Integration: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Adding AES or RSA encryption before embedding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&amp; Video Steganography: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Expanding the technique to other media formats.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Secure Sharing: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web-based system for encrypted steganographic file sharing.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84964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 of cyber espionage and digital surveillance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traditional encryption attracts attention from                	attackers.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Steganography offers a covert way to communicate sensitive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embedding it within digital  	media.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challenges remain: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Embedding more data without compromising image quality.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Resistance to compression, noise, and image processing attacks.</a:t>
            </a:r>
          </a:p>
          <a:p>
            <a:pPr marL="3240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Risk of detection by steganalysis techniques.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67" y="10069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   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                  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NumPy, Pillow (PIL), Matplotlib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Steganographic Algorithm: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Technique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                           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Windows/Linux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          :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Notebook, PyCharm, VS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D71C-1FE6-C44A-194B-C40413FB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72" y="1764040"/>
            <a:ext cx="11029616" cy="5302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Implementation</a:t>
            </a:r>
            <a:br>
              <a:rPr lang="en-IN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3D69-284E-93E6-8F4B-7256AE2D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Encrypt data → Embed in LSB → Store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→ Extract LSB → Decrypt.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Key-based access prevents unauthorized retrieval.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9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Invisible to the Naked Eye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hidden data remains undetectable unless decoded using the correct 							    method.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Image Distortion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original image appears unchanged, maintaining its quality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Encoding &amp; Decoding: 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password-based retrieval to enhance security.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&amp; Lightweight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Low computational cost makes it ideal for real-time applications.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Format Support: 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hide data in PNG, BMP, and JPEG formats.</a:t>
            </a:r>
            <a:endParaRPr lang="en-IN" sz="20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Agencies: Secure transmission of classified information.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Whistleblowers: Safe communication without detection.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Sector: Confidential document sharing.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Enthusiasts &amp; Researchers: Exploring hidden communication methods.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 descr="A red sports car on display&#10;&#10;AI-generated content may be incorrect.">
            <a:extLst>
              <a:ext uri="{FF2B5EF4-FFF2-40B4-BE49-F238E27FC236}">
                <a16:creationId xmlns:a16="http://schemas.microsoft.com/office/drawing/2014/main" id="{1040F483-E1B5-9342-44C7-A92457751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369" y="1620064"/>
            <a:ext cx="4849872" cy="3002736"/>
          </a:xfrm>
        </p:spPr>
      </p:pic>
      <p:pic>
        <p:nvPicPr>
          <p:cNvPr id="7" name="Picture 6" descr="A red sports car on display&#10;&#10;AI-generated content may be incorrect.">
            <a:extLst>
              <a:ext uri="{FF2B5EF4-FFF2-40B4-BE49-F238E27FC236}">
                <a16:creationId xmlns:a16="http://schemas.microsoft.com/office/drawing/2014/main" id="{F3F9BD24-1A12-EB44-43F6-2A4AF3F0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20" y="1620064"/>
            <a:ext cx="4490073" cy="3002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74E4D9-BFA6-92C9-1CF2-29E0DBAFDDBE}"/>
              </a:ext>
            </a:extLst>
          </p:cNvPr>
          <p:cNvSpPr txBox="1"/>
          <p:nvPr/>
        </p:nvSpPr>
        <p:spPr>
          <a:xfrm>
            <a:off x="1148619" y="5010412"/>
            <a:ext cx="99716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Real Image                                                           Encrypted Image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707EB8-8447-6F3D-F284-5358FABA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724" y="952428"/>
            <a:ext cx="5668524" cy="41820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047BA-751F-0E87-0AD6-12C27DC8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51" y="952429"/>
            <a:ext cx="4848886" cy="4182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EC637E-B5B6-047E-00F2-2978BED39EBD}"/>
              </a:ext>
            </a:extLst>
          </p:cNvPr>
          <p:cNvSpPr txBox="1"/>
          <p:nvPr/>
        </p:nvSpPr>
        <p:spPr>
          <a:xfrm>
            <a:off x="995680" y="5364480"/>
            <a:ext cx="4673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Message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C9988-7C10-7A2E-5359-88041D70E46D}"/>
              </a:ext>
            </a:extLst>
          </p:cNvPr>
          <p:cNvSpPr txBox="1"/>
          <p:nvPr/>
        </p:nvSpPr>
        <p:spPr>
          <a:xfrm>
            <a:off x="6784259" y="5364479"/>
            <a:ext cx="4198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Decrypted Message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030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147</TotalTime>
  <Words>460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Algorithm &amp; Implementation 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GANESH R DHAKALI</cp:lastModifiedBy>
  <cp:revision>37</cp:revision>
  <dcterms:created xsi:type="dcterms:W3CDTF">2021-05-26T16:50:10Z</dcterms:created>
  <dcterms:modified xsi:type="dcterms:W3CDTF">2025-03-02T19:28:06Z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