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DF7B6C-EB0D-402F-9C8F-7CE6C4F6E23B}">
  <a:tblStyle styleId="{01DF7B6C-EB0D-402F-9C8F-7CE6C4F6E23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8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t Shapes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40" name="Shape 4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Shape 4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46" name="Shape 4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53" name="Shape 53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Shape 58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59" name="Shape 59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68" name="Shape 68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74" name="Shape 74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6791633" y="3181574"/>
            <a:ext cx="2352143" cy="2284388"/>
            <a:chOff x="6172200" y="2656117"/>
            <a:chExt cx="2971754" cy="2886150"/>
          </a:xfrm>
        </p:grpSpPr>
        <p:sp>
          <p:nvSpPr>
            <p:cNvPr id="84" name="Shape 8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Shape 8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90" name="Shape 9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173274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5315124" y="1830425"/>
            <a:ext cx="2037599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01" name="Shape 101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Shape 106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07" name="Shape 107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Shape 114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15" name="Shape 11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grpSp>
        <p:nvGrpSpPr>
          <p:cNvPr id="121" name="Shape 121"/>
          <p:cNvGrpSpPr/>
          <p:nvPr/>
        </p:nvGrpSpPr>
        <p:grpSpPr>
          <a:xfrm>
            <a:off x="6791633" y="3181574"/>
            <a:ext cx="2352143" cy="2284388"/>
            <a:chOff x="6172200" y="2656117"/>
            <a:chExt cx="2971754" cy="2886150"/>
          </a:xfrm>
        </p:grpSpPr>
        <p:sp>
          <p:nvSpPr>
            <p:cNvPr id="122" name="Shape 12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oboto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l="5549" r="17698"/>
          <a:stretch/>
        </p:blipFill>
        <p:spPr>
          <a:xfrm flipH="1">
            <a:off x="5195974" y="0"/>
            <a:ext cx="39480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 idx="4294967295"/>
          </p:nvPr>
        </p:nvSpPr>
        <p:spPr>
          <a:xfrm>
            <a:off x="575575" y="3255525"/>
            <a:ext cx="4754100" cy="138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FFFFFF"/>
                </a:solidFill>
              </a:rPr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1031425" y="16069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241" name="Shape 241"/>
          <p:cNvSpPr/>
          <p:nvPr/>
        </p:nvSpPr>
        <p:spPr>
          <a:xfrm>
            <a:off x="1142150" y="2475275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</a:p>
        </p:txBody>
      </p:sp>
      <p:sp>
        <p:nvSpPr>
          <p:cNvPr id="242" name="Shape 242"/>
          <p:cNvSpPr/>
          <p:nvPr/>
        </p:nvSpPr>
        <p:spPr>
          <a:xfrm>
            <a:off x="4225561" y="2475275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</a:p>
        </p:txBody>
      </p:sp>
      <p:sp>
        <p:nvSpPr>
          <p:cNvPr id="243" name="Shape 243"/>
          <p:cNvSpPr/>
          <p:nvPr/>
        </p:nvSpPr>
        <p:spPr>
          <a:xfrm>
            <a:off x="2683855" y="2475275"/>
            <a:ext cx="1804800" cy="1804800"/>
          </a:xfrm>
          <a:prstGeom prst="ellipse">
            <a:avLst/>
          </a:prstGeom>
          <a:noFill/>
          <a:ln w="1524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249" name="Shape 249"/>
          <p:cNvGraphicFramePr/>
          <p:nvPr/>
        </p:nvGraphicFramePr>
        <p:xfrm>
          <a:off x="11275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{01DF7B6C-EB0D-402F-9C8F-7CE6C4F6E23B}</a:tableStyleId>
              </a:tblPr>
              <a:tblGrid>
                <a:gridCol w="116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54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449149" y="740624"/>
            <a:ext cx="8446770" cy="402385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title" idx="4294967295"/>
          </p:nvPr>
        </p:nvSpPr>
        <p:spPr>
          <a:xfrm>
            <a:off x="1031425" y="257475"/>
            <a:ext cx="67830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256" name="Shape 256"/>
          <p:cNvSpPr/>
          <p:nvPr/>
        </p:nvSpPr>
        <p:spPr>
          <a:xfrm>
            <a:off x="2037575" y="1452200"/>
            <a:ext cx="796200" cy="202500"/>
          </a:xfrm>
          <a:prstGeom prst="wedgeRectCallout">
            <a:avLst>
              <a:gd name="adj1" fmla="val -21725"/>
              <a:gd name="adj2" fmla="val 145765"/>
            </a:avLst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Our Office</a:t>
            </a:r>
          </a:p>
        </p:txBody>
      </p:sp>
      <p:sp>
        <p:nvSpPr>
          <p:cNvPr id="257" name="Shape 257"/>
          <p:cNvSpPr/>
          <p:nvPr/>
        </p:nvSpPr>
        <p:spPr>
          <a:xfrm>
            <a:off x="1137175" y="209355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833775" y="370385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3914575" y="179185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6872025" y="232332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4668425" y="400362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7520875" y="406270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50"/>
            <a:ext cx="60789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FF9900"/>
                </a:solidFill>
              </a:rPr>
              <a:t>89,526,124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subTitle" idx="4294967295"/>
          </p:nvPr>
        </p:nvSpPr>
        <p:spPr>
          <a:xfrm>
            <a:off x="685800" y="3297254"/>
            <a:ext cx="60789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685800" y="952800"/>
            <a:ext cx="3023100" cy="89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>
                <a:solidFill>
                  <a:srgbClr val="81D1EC"/>
                </a:solidFill>
              </a:rPr>
              <a:t>89,526,124$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685800" y="1563707"/>
            <a:ext cx="30231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81D1EC"/>
                </a:solidFill>
              </a:rPr>
              <a:t>That’s a lot of money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ctrTitle" idx="4294967295"/>
          </p:nvPr>
        </p:nvSpPr>
        <p:spPr>
          <a:xfrm>
            <a:off x="3352800" y="3581692"/>
            <a:ext cx="3023100" cy="89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/>
              <a:t>100%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ubTitle" idx="4294967295"/>
          </p:nvPr>
        </p:nvSpPr>
        <p:spPr>
          <a:xfrm>
            <a:off x="3352800" y="4192600"/>
            <a:ext cx="30231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3796BF"/>
                </a:solidFill>
              </a:rPr>
              <a:t>Total success!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ctrTitle" idx="4294967295"/>
          </p:nvPr>
        </p:nvSpPr>
        <p:spPr>
          <a:xfrm>
            <a:off x="2057400" y="2267246"/>
            <a:ext cx="3023100" cy="89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>
                <a:solidFill>
                  <a:srgbClr val="4BB5D9"/>
                </a:solidFill>
              </a:rPr>
              <a:t>185,244 USERS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4294967295"/>
          </p:nvPr>
        </p:nvSpPr>
        <p:spPr>
          <a:xfrm>
            <a:off x="2057400" y="2878154"/>
            <a:ext cx="30231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4BB5D9"/>
                </a:solidFill>
              </a:rPr>
              <a:t>And a lot of users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84" name="Shape 284"/>
          <p:cNvSpPr/>
          <p:nvPr/>
        </p:nvSpPr>
        <p:spPr>
          <a:xfrm>
            <a:off x="1154666" y="1909250"/>
            <a:ext cx="2191500" cy="1852200"/>
          </a:xfrm>
          <a:prstGeom prst="homePlate">
            <a:avLst>
              <a:gd name="adj" fmla="val 30129"/>
            </a:avLst>
          </a:prstGeom>
          <a:solidFill>
            <a:srgbClr val="81D1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</a:t>
            </a:r>
          </a:p>
        </p:txBody>
      </p:sp>
      <p:sp>
        <p:nvSpPr>
          <p:cNvPr id="285" name="Shape 285"/>
          <p:cNvSpPr/>
          <p:nvPr/>
        </p:nvSpPr>
        <p:spPr>
          <a:xfrm>
            <a:off x="2902904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rgbClr val="4BB5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second</a:t>
            </a:r>
          </a:p>
        </p:txBody>
      </p:sp>
      <p:sp>
        <p:nvSpPr>
          <p:cNvPr id="286" name="Shape 286"/>
          <p:cNvSpPr/>
          <p:nvPr/>
        </p:nvSpPr>
        <p:spPr>
          <a:xfrm>
            <a:off x="4693288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rgbClr val="3796B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 idx="4294967295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4294967295"/>
          </p:nvPr>
        </p:nvSpPr>
        <p:spPr>
          <a:xfrm>
            <a:off x="1031425" y="1830425"/>
            <a:ext cx="2037600" cy="148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4294967295"/>
          </p:nvPr>
        </p:nvSpPr>
        <p:spPr>
          <a:xfrm>
            <a:off x="3173274" y="1830425"/>
            <a:ext cx="2037600" cy="148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4294967295"/>
          </p:nvPr>
        </p:nvSpPr>
        <p:spPr>
          <a:xfrm>
            <a:off x="5315124" y="1830425"/>
            <a:ext cx="2037600" cy="148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1031425" y="3202025"/>
            <a:ext cx="2037600" cy="148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3173274" y="3202025"/>
            <a:ext cx="2037600" cy="148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4294967295"/>
          </p:nvPr>
        </p:nvSpPr>
        <p:spPr>
          <a:xfrm>
            <a:off x="5315124" y="3202025"/>
            <a:ext cx="2037600" cy="148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303" name="Shape 30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275" y="1336887"/>
            <a:ext cx="5743376" cy="24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3995773" y="1937075"/>
            <a:ext cx="2796000" cy="203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3796BF"/>
                </a:solidFill>
              </a:rPr>
              <a:t>EDIT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/>
              </a:rPr>
              <a:t>Presentation design slide</a:t>
            </a:r>
            <a:r>
              <a:rPr lang="en" sz="1200"/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796BF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3796BF"/>
                </a:solidFill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796BF"/>
                </a:solidFill>
              </a:rPr>
              <a:t>This template is free to use under </a:t>
            </a:r>
            <a:r>
              <a:rPr lang="en" sz="1000" u="sng">
                <a:solidFill>
                  <a:srgbClr val="3796BF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3796BF"/>
                </a:solidFill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796BF"/>
              </a:solidFill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031425" y="1937075"/>
            <a:ext cx="2796000" cy="203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3796BF"/>
                </a:solidFill>
              </a:rPr>
              <a:t>EDIT IN GOOGLE SLIDES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have to be signed in to your Google account.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ANDROID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310" name="Shape 310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iPHONE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TABLET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3968600" y="849475"/>
            <a:ext cx="4546140" cy="353922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158833" y="1037417"/>
            <a:ext cx="4165500" cy="26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DESKTOP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9900"/>
                </a:solidFill>
              </a:rPr>
              <a:t>THANKS!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4"/>
            <a:ext cx="4924200" cy="195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3796BF"/>
                </a:solidFill>
              </a:rPr>
              <a:t>Any questions?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You can find me at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@username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user@mail.me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81D1EC"/>
              </a:buClr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81D1EC"/>
              </a:buClr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607896"/>
              </a:buClr>
              <a:buSzPct val="100000"/>
            </a:pPr>
            <a:r>
              <a:rPr lang="en" sz="1400"/>
              <a:t>Titles: </a:t>
            </a:r>
            <a:r>
              <a:rPr lang="en" sz="1400" b="1"/>
              <a:t>Oswald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607896"/>
              </a:buClr>
              <a:buSzPct val="100000"/>
            </a:pPr>
            <a:r>
              <a:rPr lang="en" sz="1400"/>
              <a:t>Body copy: </a:t>
            </a:r>
            <a:r>
              <a:rPr lang="en" sz="1400" b="1"/>
              <a:t>Roboto Condensed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these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hlinkClick r:id="rId3"/>
              </a:rPr>
              <a:t>https://www.fontsquirrel.com/fonts/oswald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hlinkClick r:id="rId4"/>
              </a:rPr>
              <a:t>https://www.fontsquirrel.com/fonts/roboto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Dark aqua </a:t>
            </a:r>
            <a:r>
              <a:rPr lang="en" sz="1400" b="1">
                <a:solidFill>
                  <a:srgbClr val="3796BF"/>
                </a:solidFill>
              </a:rPr>
              <a:t>#3796bf</a:t>
            </a:r>
            <a:r>
              <a:rPr lang="en" sz="1400"/>
              <a:t> / Aqua </a:t>
            </a:r>
            <a:r>
              <a:rPr lang="en" sz="1400" b="1">
                <a:solidFill>
                  <a:srgbClr val="4BB5D9"/>
                </a:solidFill>
              </a:rPr>
              <a:t>#4bb5d9</a:t>
            </a:r>
            <a:r>
              <a:rPr lang="en" sz="1400"/>
              <a:t> / Light aqua </a:t>
            </a:r>
            <a:r>
              <a:rPr lang="en" sz="1400" b="1">
                <a:solidFill>
                  <a:srgbClr val="81D1EC"/>
                </a:solidFill>
              </a:rPr>
              <a:t>#81d1ec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Yolk yellow </a:t>
            </a:r>
            <a:r>
              <a:rPr lang="en" sz="1400" b="1">
                <a:solidFill>
                  <a:srgbClr val="FF9900"/>
                </a:solidFill>
              </a:rPr>
              <a:t>#ff9900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031425" y="4324050"/>
            <a:ext cx="5121000" cy="5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Shape 355"/>
          <p:cNvGrpSpPr/>
          <p:nvPr/>
        </p:nvGrpSpPr>
        <p:grpSpPr>
          <a:xfrm>
            <a:off x="927304" y="803929"/>
            <a:ext cx="273948" cy="346460"/>
            <a:chOff x="584925" y="238125"/>
            <a:chExt cx="415200" cy="525100"/>
          </a:xfrm>
        </p:grpSpPr>
        <p:sp>
          <p:nvSpPr>
            <p:cNvPr id="356" name="Shape 356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1362376" y="854271"/>
            <a:ext cx="293297" cy="244158"/>
            <a:chOff x="1244325" y="314425"/>
            <a:chExt cx="444525" cy="370050"/>
          </a:xfrm>
        </p:grpSpPr>
        <p:sp>
          <p:nvSpPr>
            <p:cNvPr id="363" name="Shape 36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1813580" y="853067"/>
            <a:ext cx="280415" cy="246567"/>
            <a:chOff x="1928175" y="312600"/>
            <a:chExt cx="425000" cy="373700"/>
          </a:xfrm>
        </p:grpSpPr>
        <p:sp>
          <p:nvSpPr>
            <p:cNvPr id="366" name="Shape 366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8" name="Shape 368"/>
          <p:cNvSpPr/>
          <p:nvPr/>
        </p:nvSpPr>
        <p:spPr>
          <a:xfrm>
            <a:off x="2283731" y="844211"/>
            <a:ext cx="229643" cy="264282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744192" y="845020"/>
            <a:ext cx="198236" cy="262666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0" name="Shape 370"/>
          <p:cNvGrpSpPr/>
          <p:nvPr/>
        </p:nvGrpSpPr>
        <p:grpSpPr>
          <a:xfrm>
            <a:off x="3126895" y="840185"/>
            <a:ext cx="322312" cy="272348"/>
            <a:chOff x="3918650" y="293075"/>
            <a:chExt cx="488500" cy="412775"/>
          </a:xfrm>
        </p:grpSpPr>
        <p:sp>
          <p:nvSpPr>
            <p:cNvPr id="371" name="Shape 37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3600252" y="819632"/>
            <a:ext cx="265107" cy="313437"/>
            <a:chOff x="4636075" y="261925"/>
            <a:chExt cx="401800" cy="475050"/>
          </a:xfrm>
        </p:grpSpPr>
        <p:sp>
          <p:nvSpPr>
            <p:cNvPr id="375" name="Shape 375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9" name="Shape 379"/>
          <p:cNvSpPr/>
          <p:nvPr/>
        </p:nvSpPr>
        <p:spPr>
          <a:xfrm>
            <a:off x="4025696" y="843799"/>
            <a:ext cx="303771" cy="265107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4489366" y="845826"/>
            <a:ext cx="265899" cy="260653"/>
            <a:chOff x="5983625" y="301625"/>
            <a:chExt cx="403000" cy="395050"/>
          </a:xfrm>
        </p:grpSpPr>
        <p:sp>
          <p:nvSpPr>
            <p:cNvPr id="381" name="Shape 38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4936133" y="843797"/>
            <a:ext cx="261874" cy="261478"/>
            <a:chOff x="6660750" y="298550"/>
            <a:chExt cx="396900" cy="396300"/>
          </a:xfrm>
        </p:grpSpPr>
        <p:sp>
          <p:nvSpPr>
            <p:cNvPr id="402" name="Shape 402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927304" y="1255529"/>
            <a:ext cx="273948" cy="331565"/>
            <a:chOff x="584925" y="922575"/>
            <a:chExt cx="415200" cy="502525"/>
          </a:xfrm>
        </p:grpSpPr>
        <p:sp>
          <p:nvSpPr>
            <p:cNvPr id="405" name="Shape 40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1363992" y="1247875"/>
            <a:ext cx="290081" cy="345669"/>
            <a:chOff x="1246775" y="910975"/>
            <a:chExt cx="439650" cy="523900"/>
          </a:xfrm>
        </p:grpSpPr>
        <p:sp>
          <p:nvSpPr>
            <p:cNvPr id="409" name="Shape 40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812376" y="1303463"/>
            <a:ext cx="282823" cy="235284"/>
            <a:chOff x="1926350" y="995225"/>
            <a:chExt cx="428650" cy="356600"/>
          </a:xfrm>
        </p:grpSpPr>
        <p:sp>
          <p:nvSpPr>
            <p:cNvPr id="413" name="Shape 4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7" name="Shape 417"/>
          <p:cNvSpPr/>
          <p:nvPr/>
        </p:nvSpPr>
        <p:spPr>
          <a:xfrm>
            <a:off x="2260357" y="1283725"/>
            <a:ext cx="276390" cy="27477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2705527" y="1297432"/>
            <a:ext cx="275565" cy="247375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3154309" y="1299445"/>
            <a:ext cx="267515" cy="24333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607925" y="1301853"/>
            <a:ext cx="249800" cy="23851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1" name="Shape 421"/>
          <p:cNvGrpSpPr/>
          <p:nvPr/>
        </p:nvGrpSpPr>
        <p:grpSpPr>
          <a:xfrm>
            <a:off x="4039778" y="1285748"/>
            <a:ext cx="275565" cy="275961"/>
            <a:chOff x="5302225" y="968375"/>
            <a:chExt cx="417650" cy="418250"/>
          </a:xfrm>
        </p:grpSpPr>
        <p:sp>
          <p:nvSpPr>
            <p:cNvPr id="422" name="Shape 422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4451493" y="1254721"/>
            <a:ext cx="341644" cy="332770"/>
            <a:chOff x="5926225" y="921350"/>
            <a:chExt cx="517800" cy="504350"/>
          </a:xfrm>
        </p:grpSpPr>
        <p:sp>
          <p:nvSpPr>
            <p:cNvPr id="425" name="Shape 42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7" name="Shape 427"/>
          <p:cNvGrpSpPr/>
          <p:nvPr/>
        </p:nvGrpSpPr>
        <p:grpSpPr>
          <a:xfrm>
            <a:off x="4907531" y="1261170"/>
            <a:ext cx="319079" cy="319887"/>
            <a:chOff x="6617400" y="931125"/>
            <a:chExt cx="483600" cy="484825"/>
          </a:xfrm>
        </p:grpSpPr>
        <p:sp>
          <p:nvSpPr>
            <p:cNvPr id="428" name="Shape 42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910380" y="1757884"/>
            <a:ext cx="307796" cy="215952"/>
            <a:chOff x="559275" y="1683950"/>
            <a:chExt cx="466500" cy="327300"/>
          </a:xfrm>
        </p:grpSpPr>
        <p:sp>
          <p:nvSpPr>
            <p:cNvPr id="431" name="Shape 43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1355134" y="1715195"/>
            <a:ext cx="307796" cy="301347"/>
            <a:chOff x="1233350" y="1619250"/>
            <a:chExt cx="466500" cy="456725"/>
          </a:xfrm>
        </p:grpSpPr>
        <p:sp>
          <p:nvSpPr>
            <p:cNvPr id="434" name="Shape 434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1809555" y="1721628"/>
            <a:ext cx="288464" cy="288464"/>
            <a:chOff x="1922075" y="1629000"/>
            <a:chExt cx="437200" cy="437200"/>
          </a:xfrm>
        </p:grpSpPr>
        <p:sp>
          <p:nvSpPr>
            <p:cNvPr id="439" name="Shape 4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2253106" y="1720424"/>
            <a:ext cx="290872" cy="290872"/>
            <a:chOff x="2594325" y="1627175"/>
            <a:chExt cx="440850" cy="440850"/>
          </a:xfrm>
        </p:grpSpPr>
        <p:sp>
          <p:nvSpPr>
            <p:cNvPr id="442" name="Shape 44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5" name="Shape 445"/>
          <p:cNvSpPr/>
          <p:nvPr/>
        </p:nvSpPr>
        <p:spPr>
          <a:xfrm>
            <a:off x="2710756" y="1733333"/>
            <a:ext cx="265107" cy="265091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6" name="Shape 446"/>
          <p:cNvGrpSpPr/>
          <p:nvPr/>
        </p:nvGrpSpPr>
        <p:grpSpPr>
          <a:xfrm>
            <a:off x="3170013" y="1698667"/>
            <a:ext cx="236076" cy="334386"/>
            <a:chOff x="3984000" y="1594200"/>
            <a:chExt cx="357800" cy="506800"/>
          </a:xfrm>
        </p:grpSpPr>
        <p:sp>
          <p:nvSpPr>
            <p:cNvPr id="447" name="Shape 4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3577291" y="1770371"/>
            <a:ext cx="311029" cy="190979"/>
            <a:chOff x="4601275" y="1702875"/>
            <a:chExt cx="471400" cy="289450"/>
          </a:xfrm>
        </p:grpSpPr>
        <p:sp>
          <p:nvSpPr>
            <p:cNvPr id="450" name="Shape 45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4036958" y="1723640"/>
            <a:ext cx="281206" cy="284439"/>
            <a:chOff x="5297950" y="1632050"/>
            <a:chExt cx="426200" cy="431100"/>
          </a:xfrm>
        </p:grpSpPr>
        <p:sp>
          <p:nvSpPr>
            <p:cNvPr id="456" name="Shape 456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4480904" y="1715195"/>
            <a:ext cx="282823" cy="301347"/>
            <a:chOff x="5970800" y="1619250"/>
            <a:chExt cx="428650" cy="456725"/>
          </a:xfrm>
        </p:grpSpPr>
        <p:sp>
          <p:nvSpPr>
            <p:cNvPr id="459" name="Shape 45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4" name="Shape 464"/>
          <p:cNvGrpSpPr/>
          <p:nvPr/>
        </p:nvGrpSpPr>
        <p:grpSpPr>
          <a:xfrm>
            <a:off x="4912776" y="1711566"/>
            <a:ext cx="317050" cy="289256"/>
            <a:chOff x="6625350" y="1613750"/>
            <a:chExt cx="480525" cy="438400"/>
          </a:xfrm>
        </p:grpSpPr>
        <p:sp>
          <p:nvSpPr>
            <p:cNvPr id="465" name="Shape 46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944623" y="2182102"/>
            <a:ext cx="239309" cy="257041"/>
            <a:chOff x="611175" y="2326900"/>
            <a:chExt cx="362700" cy="389575"/>
          </a:xfrm>
        </p:grpSpPr>
        <p:sp>
          <p:nvSpPr>
            <p:cNvPr id="471" name="Shape 47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5" name="Shape 475"/>
          <p:cNvSpPr/>
          <p:nvPr/>
        </p:nvSpPr>
        <p:spPr>
          <a:xfrm>
            <a:off x="1382934" y="2184525"/>
            <a:ext cx="252208" cy="252208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1827691" y="2184525"/>
            <a:ext cx="252208" cy="252208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2272448" y="2184525"/>
            <a:ext cx="252208" cy="252208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2776014" y="2141013"/>
            <a:ext cx="134566" cy="336003"/>
            <a:chOff x="3386850" y="2264625"/>
            <a:chExt cx="203950" cy="509250"/>
          </a:xfrm>
        </p:grpSpPr>
        <p:sp>
          <p:nvSpPr>
            <p:cNvPr id="479" name="Shape 47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3677614" y="2183719"/>
            <a:ext cx="110384" cy="250592"/>
            <a:chOff x="4753325" y="2329350"/>
            <a:chExt cx="167300" cy="379800"/>
          </a:xfrm>
        </p:grpSpPr>
        <p:sp>
          <p:nvSpPr>
            <p:cNvPr id="482" name="Shape 48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3230830" y="2142613"/>
            <a:ext cx="114442" cy="332786"/>
            <a:chOff x="4076175" y="2267050"/>
            <a:chExt cx="173450" cy="504375"/>
          </a:xfrm>
        </p:grpSpPr>
        <p:sp>
          <p:nvSpPr>
            <p:cNvPr id="485" name="Shape 485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7" name="Shape 487"/>
          <p:cNvSpPr/>
          <p:nvPr/>
        </p:nvSpPr>
        <p:spPr>
          <a:xfrm>
            <a:off x="4051478" y="2177679"/>
            <a:ext cx="252208" cy="265899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8" name="Shape 488"/>
          <p:cNvGrpSpPr/>
          <p:nvPr/>
        </p:nvGrpSpPr>
        <p:grpSpPr>
          <a:xfrm>
            <a:off x="4483725" y="2182498"/>
            <a:ext cx="277181" cy="256233"/>
            <a:chOff x="5975075" y="2327500"/>
            <a:chExt cx="420100" cy="388350"/>
          </a:xfrm>
        </p:grpSpPr>
        <p:sp>
          <p:nvSpPr>
            <p:cNvPr id="489" name="Shape 48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4982055" y="2174845"/>
            <a:ext cx="170030" cy="277181"/>
            <a:chOff x="6730350" y="2315900"/>
            <a:chExt cx="257700" cy="420100"/>
          </a:xfrm>
        </p:grpSpPr>
        <p:sp>
          <p:nvSpPr>
            <p:cNvPr id="492" name="Shape 49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1021160" y="2598255"/>
            <a:ext cx="86235" cy="314246"/>
            <a:chOff x="727175" y="2957625"/>
            <a:chExt cx="130700" cy="476275"/>
          </a:xfrm>
        </p:grpSpPr>
        <p:sp>
          <p:nvSpPr>
            <p:cNvPr id="498" name="Shape 49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>
            <a:off x="1821654" y="2585786"/>
            <a:ext cx="264282" cy="339219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1411140" y="2585786"/>
            <a:ext cx="195795" cy="339219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2" name="Shape 502"/>
          <p:cNvGrpSpPr/>
          <p:nvPr/>
        </p:nvGrpSpPr>
        <p:grpSpPr>
          <a:xfrm>
            <a:off x="2245848" y="2608317"/>
            <a:ext cx="305388" cy="294105"/>
            <a:chOff x="2583325" y="2972875"/>
            <a:chExt cx="462850" cy="445750"/>
          </a:xfrm>
        </p:grpSpPr>
        <p:sp>
          <p:nvSpPr>
            <p:cNvPr id="503" name="Shape 50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2680128" y="2652243"/>
            <a:ext cx="326337" cy="206269"/>
            <a:chOff x="3241525" y="3039450"/>
            <a:chExt cx="494600" cy="312625"/>
          </a:xfrm>
        </p:grpSpPr>
        <p:sp>
          <p:nvSpPr>
            <p:cNvPr id="506" name="Shape 506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8" name="Shape 508"/>
          <p:cNvSpPr/>
          <p:nvPr/>
        </p:nvSpPr>
        <p:spPr>
          <a:xfrm>
            <a:off x="3592617" y="2615197"/>
            <a:ext cx="280415" cy="28039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9" name="Shape 509"/>
          <p:cNvGrpSpPr/>
          <p:nvPr/>
        </p:nvGrpSpPr>
        <p:grpSpPr>
          <a:xfrm>
            <a:off x="4008751" y="2630486"/>
            <a:ext cx="337619" cy="249783"/>
            <a:chOff x="5255200" y="3006475"/>
            <a:chExt cx="511700" cy="378575"/>
          </a:xfrm>
        </p:grpSpPr>
        <p:sp>
          <p:nvSpPr>
            <p:cNvPr id="510" name="Shape 51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3151473" y="2615987"/>
            <a:ext cx="273157" cy="278781"/>
            <a:chOff x="3955900" y="2984500"/>
            <a:chExt cx="414000" cy="422525"/>
          </a:xfrm>
        </p:grpSpPr>
        <p:sp>
          <p:nvSpPr>
            <p:cNvPr id="513" name="Shape 51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6" name="Shape 516"/>
          <p:cNvSpPr/>
          <p:nvPr/>
        </p:nvSpPr>
        <p:spPr>
          <a:xfrm>
            <a:off x="913203" y="3080096"/>
            <a:ext cx="305371" cy="240117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4515980" y="2602298"/>
            <a:ext cx="212719" cy="30619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8" name="Shape 518"/>
          <p:cNvGrpSpPr/>
          <p:nvPr/>
        </p:nvGrpSpPr>
        <p:grpSpPr>
          <a:xfrm>
            <a:off x="4962723" y="2611946"/>
            <a:ext cx="208694" cy="296530"/>
            <a:chOff x="6701050" y="2978375"/>
            <a:chExt cx="316300" cy="449425"/>
          </a:xfrm>
        </p:grpSpPr>
        <p:sp>
          <p:nvSpPr>
            <p:cNvPr id="519" name="Shape 51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1360363" y="3100214"/>
            <a:ext cx="297338" cy="199836"/>
            <a:chOff x="1241275" y="3718400"/>
            <a:chExt cx="450650" cy="302875"/>
          </a:xfrm>
        </p:grpSpPr>
        <p:sp>
          <p:nvSpPr>
            <p:cNvPr id="522" name="Shape 52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1809159" y="3084907"/>
            <a:ext cx="289256" cy="230847"/>
            <a:chOff x="1921475" y="3695200"/>
            <a:chExt cx="438400" cy="349875"/>
          </a:xfrm>
        </p:grpSpPr>
        <p:sp>
          <p:nvSpPr>
            <p:cNvPr id="527" name="Shape 52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2256735" y="3081278"/>
            <a:ext cx="283615" cy="237709"/>
            <a:chOff x="2599825" y="3689700"/>
            <a:chExt cx="429850" cy="360275"/>
          </a:xfrm>
        </p:grpSpPr>
        <p:sp>
          <p:nvSpPr>
            <p:cNvPr id="531" name="Shape 53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2715180" y="3056700"/>
            <a:ext cx="256233" cy="267515"/>
            <a:chOff x="3294650" y="3652450"/>
            <a:chExt cx="388350" cy="405450"/>
          </a:xfrm>
        </p:grpSpPr>
        <p:sp>
          <p:nvSpPr>
            <p:cNvPr id="534" name="Shape 53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3138590" y="3090548"/>
            <a:ext cx="298922" cy="219169"/>
            <a:chOff x="3936375" y="3703750"/>
            <a:chExt cx="453050" cy="332175"/>
          </a:xfrm>
        </p:grpSpPr>
        <p:sp>
          <p:nvSpPr>
            <p:cNvPr id="538" name="Shape 5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3583345" y="3090548"/>
            <a:ext cx="298922" cy="219169"/>
            <a:chOff x="4610450" y="3703750"/>
            <a:chExt cx="453050" cy="332175"/>
          </a:xfrm>
        </p:grpSpPr>
        <p:sp>
          <p:nvSpPr>
            <p:cNvPr id="544" name="Shape 54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4038574" y="3068395"/>
            <a:ext cx="277973" cy="263474"/>
            <a:chOff x="5300400" y="3670175"/>
            <a:chExt cx="421300" cy="399325"/>
          </a:xfrm>
        </p:grpSpPr>
        <p:sp>
          <p:nvSpPr>
            <p:cNvPr id="547" name="Shape 5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2" name="Shape 552"/>
          <p:cNvSpPr/>
          <p:nvPr/>
        </p:nvSpPr>
        <p:spPr>
          <a:xfrm>
            <a:off x="4467633" y="3045456"/>
            <a:ext cx="309413" cy="309396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3" name="Shape 553"/>
          <p:cNvGrpSpPr/>
          <p:nvPr/>
        </p:nvGrpSpPr>
        <p:grpSpPr>
          <a:xfrm>
            <a:off x="4932108" y="3065162"/>
            <a:ext cx="269924" cy="269940"/>
            <a:chOff x="6654650" y="3665275"/>
            <a:chExt cx="409100" cy="409125"/>
          </a:xfrm>
        </p:grpSpPr>
        <p:sp>
          <p:nvSpPr>
            <p:cNvPr id="554" name="Shape 55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918033" y="3498634"/>
            <a:ext cx="292489" cy="292505"/>
            <a:chOff x="570875" y="4322250"/>
            <a:chExt cx="443300" cy="443325"/>
          </a:xfrm>
        </p:grpSpPr>
        <p:sp>
          <p:nvSpPr>
            <p:cNvPr id="557" name="Shape 55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1" name="Shape 561"/>
          <p:cNvSpPr/>
          <p:nvPr/>
        </p:nvSpPr>
        <p:spPr>
          <a:xfrm>
            <a:off x="1350702" y="3555470"/>
            <a:ext cx="316671" cy="17888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1847428" y="3476894"/>
            <a:ext cx="212719" cy="335986"/>
            <a:chOff x="1979475" y="4289300"/>
            <a:chExt cx="322400" cy="509225"/>
          </a:xfrm>
        </p:grpSpPr>
        <p:sp>
          <p:nvSpPr>
            <p:cNvPr id="563" name="Shape 563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6" name="Shape 566"/>
          <p:cNvGrpSpPr/>
          <p:nvPr/>
        </p:nvGrpSpPr>
        <p:grpSpPr>
          <a:xfrm>
            <a:off x="2273246" y="3481315"/>
            <a:ext cx="250987" cy="327145"/>
            <a:chOff x="2624850" y="4296000"/>
            <a:chExt cx="380400" cy="495825"/>
          </a:xfrm>
        </p:grpSpPr>
        <p:sp>
          <p:nvSpPr>
            <p:cNvPr id="567" name="Shape 56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0" name="Shape 570"/>
          <p:cNvSpPr/>
          <p:nvPr/>
        </p:nvSpPr>
        <p:spPr>
          <a:xfrm>
            <a:off x="3153913" y="3510752"/>
            <a:ext cx="268307" cy="268324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2709156" y="3527676"/>
            <a:ext cx="268307" cy="234476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3597450" y="3509547"/>
            <a:ext cx="270748" cy="270732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3" name="Shape 573"/>
          <p:cNvGrpSpPr/>
          <p:nvPr/>
        </p:nvGrpSpPr>
        <p:grpSpPr>
          <a:xfrm>
            <a:off x="4022458" y="3513546"/>
            <a:ext cx="310204" cy="262682"/>
            <a:chOff x="5275975" y="4344850"/>
            <a:chExt cx="470150" cy="398125"/>
          </a:xfrm>
        </p:grpSpPr>
        <p:sp>
          <p:nvSpPr>
            <p:cNvPr id="574" name="Shape 574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7" name="Shape 577"/>
          <p:cNvSpPr/>
          <p:nvPr/>
        </p:nvSpPr>
        <p:spPr>
          <a:xfrm>
            <a:off x="4482940" y="3505523"/>
            <a:ext cx="278798" cy="27878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8" name="Shape 578"/>
          <p:cNvGrpSpPr/>
          <p:nvPr/>
        </p:nvGrpSpPr>
        <p:grpSpPr>
          <a:xfrm>
            <a:off x="4924042" y="3492201"/>
            <a:ext cx="286056" cy="305371"/>
            <a:chOff x="6642425" y="4312500"/>
            <a:chExt cx="433550" cy="462825"/>
          </a:xfrm>
        </p:grpSpPr>
        <p:sp>
          <p:nvSpPr>
            <p:cNvPr id="579" name="Shape 57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2" name="Shape 582"/>
          <p:cNvSpPr/>
          <p:nvPr/>
        </p:nvSpPr>
        <p:spPr>
          <a:xfrm>
            <a:off x="880575" y="3981292"/>
            <a:ext cx="367409" cy="216760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3" name="Shape 583"/>
          <p:cNvGrpSpPr/>
          <p:nvPr/>
        </p:nvGrpSpPr>
        <p:grpSpPr>
          <a:xfrm>
            <a:off x="1362376" y="3945418"/>
            <a:ext cx="293297" cy="288464"/>
            <a:chOff x="1244325" y="4999400"/>
            <a:chExt cx="444525" cy="437200"/>
          </a:xfrm>
        </p:grpSpPr>
        <p:sp>
          <p:nvSpPr>
            <p:cNvPr id="584" name="Shape 58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1833324" y="3936148"/>
            <a:ext cx="240925" cy="306988"/>
            <a:chOff x="1958100" y="4985350"/>
            <a:chExt cx="365150" cy="465275"/>
          </a:xfrm>
        </p:grpSpPr>
        <p:sp>
          <p:nvSpPr>
            <p:cNvPr id="590" name="Shape 59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2260347" y="3947826"/>
            <a:ext cx="276390" cy="284027"/>
            <a:chOff x="2605300" y="5003050"/>
            <a:chExt cx="418900" cy="430475"/>
          </a:xfrm>
        </p:grpSpPr>
        <p:sp>
          <p:nvSpPr>
            <p:cNvPr id="594" name="Shape 59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2678116" y="3953880"/>
            <a:ext cx="330361" cy="271540"/>
            <a:chOff x="3238475" y="5012225"/>
            <a:chExt cx="500700" cy="411550"/>
          </a:xfrm>
        </p:grpSpPr>
        <p:sp>
          <p:nvSpPr>
            <p:cNvPr id="598" name="Shape 59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3" name="Shape 603"/>
          <p:cNvGrpSpPr/>
          <p:nvPr/>
        </p:nvGrpSpPr>
        <p:grpSpPr>
          <a:xfrm>
            <a:off x="3551510" y="3924865"/>
            <a:ext cx="362593" cy="329553"/>
            <a:chOff x="4562200" y="4968250"/>
            <a:chExt cx="549550" cy="499475"/>
          </a:xfrm>
        </p:grpSpPr>
        <p:sp>
          <p:nvSpPr>
            <p:cNvPr id="604" name="Shape 604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3162360" y="3943406"/>
            <a:ext cx="251383" cy="292076"/>
            <a:chOff x="3972400" y="4996350"/>
            <a:chExt cx="381000" cy="442675"/>
          </a:xfrm>
        </p:grpSpPr>
        <p:sp>
          <p:nvSpPr>
            <p:cNvPr id="610" name="Shape 61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3999497" y="3918828"/>
            <a:ext cx="356143" cy="341627"/>
            <a:chOff x="5241175" y="4959100"/>
            <a:chExt cx="539775" cy="517775"/>
          </a:xfrm>
        </p:grpSpPr>
        <p:sp>
          <p:nvSpPr>
            <p:cNvPr id="613" name="Shape 61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19" name="Shape 619"/>
          <p:cNvSpPr/>
          <p:nvPr/>
        </p:nvSpPr>
        <p:spPr>
          <a:xfrm>
            <a:off x="4465620" y="4003049"/>
            <a:ext cx="313437" cy="173246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0" name="Shape 620"/>
          <p:cNvGrpSpPr/>
          <p:nvPr/>
        </p:nvGrpSpPr>
        <p:grpSpPr>
          <a:xfrm>
            <a:off x="4952249" y="3969583"/>
            <a:ext cx="228439" cy="262682"/>
            <a:chOff x="6685175" y="5036025"/>
            <a:chExt cx="346225" cy="398125"/>
          </a:xfrm>
        </p:grpSpPr>
        <p:sp>
          <p:nvSpPr>
            <p:cNvPr id="621" name="Shape 62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5567667" y="2369448"/>
            <a:ext cx="432570" cy="421333"/>
            <a:chOff x="5926225" y="921350"/>
            <a:chExt cx="517800" cy="504350"/>
          </a:xfrm>
        </p:grpSpPr>
        <p:sp>
          <p:nvSpPr>
            <p:cNvPr id="627" name="Shape 62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29" name="Shape 629"/>
          <p:cNvSpPr/>
          <p:nvPr/>
        </p:nvSpPr>
        <p:spPr>
          <a:xfrm>
            <a:off x="5761587" y="260550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0" name="Shape 630"/>
          <p:cNvGrpSpPr/>
          <p:nvPr/>
        </p:nvGrpSpPr>
        <p:grpSpPr>
          <a:xfrm>
            <a:off x="6452655" y="2348829"/>
            <a:ext cx="432570" cy="421333"/>
            <a:chOff x="5926225" y="921350"/>
            <a:chExt cx="517800" cy="504350"/>
          </a:xfrm>
        </p:grpSpPr>
        <p:sp>
          <p:nvSpPr>
            <p:cNvPr id="631" name="Shape 63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3" name="Shape 633"/>
          <p:cNvSpPr/>
          <p:nvPr/>
        </p:nvSpPr>
        <p:spPr>
          <a:xfrm>
            <a:off x="6646575" y="258488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4" name="Shape 634"/>
          <p:cNvGrpSpPr/>
          <p:nvPr/>
        </p:nvGrpSpPr>
        <p:grpSpPr>
          <a:xfrm>
            <a:off x="5567934" y="3097871"/>
            <a:ext cx="1075936" cy="1047988"/>
            <a:chOff x="5926225" y="921350"/>
            <a:chExt cx="517800" cy="504350"/>
          </a:xfrm>
        </p:grpSpPr>
        <p:sp>
          <p:nvSpPr>
            <p:cNvPr id="635" name="Shape 63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7" name="Shape 637"/>
          <p:cNvSpPr/>
          <p:nvPr/>
        </p:nvSpPr>
        <p:spPr>
          <a:xfrm>
            <a:off x="6050248" y="368496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 txBox="1"/>
          <p:nvPr/>
        </p:nvSpPr>
        <p:spPr>
          <a:xfrm>
            <a:off x="5456625" y="80392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07896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900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FF9900"/>
                </a:solidFill>
              </a:rPr>
              <a:t>HELLO!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4"/>
            <a:ext cx="4924200" cy="195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3796BF"/>
                </a:solidFill>
              </a:rPr>
              <a:t>I am 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You can find me at @username</a:t>
            </a:r>
          </a:p>
        </p:txBody>
      </p:sp>
      <p:pic>
        <p:nvPicPr>
          <p:cNvPr id="172" name="Shape 172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8591" r="15761"/>
          <a:stretch/>
        </p:blipFill>
        <p:spPr>
          <a:xfrm>
            <a:off x="5767475" y="0"/>
            <a:ext cx="3376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0">
                <a:solidFill>
                  <a:srgbClr val="3796BF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“Quotations are commonly printed as a means of inspiration and to invoke philosophical thoughts from the reader”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50"/>
            <a:ext cx="52917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>
                <a:solidFill>
                  <a:srgbClr val="81D1EC"/>
                </a:solidFill>
              </a:rPr>
              <a:t>BIG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0">
                <a:solidFill>
                  <a:srgbClr val="81D1EC"/>
                </a:solidFill>
              </a:rPr>
              <a:t>CONCEPT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4294967295"/>
          </p:nvPr>
        </p:nvSpPr>
        <p:spPr>
          <a:xfrm>
            <a:off x="685800" y="3640151"/>
            <a:ext cx="52917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sp>
        <p:nvSpPr>
          <p:cNvPr id="196" name="Shape 196"/>
          <p:cNvSpPr/>
          <p:nvPr/>
        </p:nvSpPr>
        <p:spPr>
          <a:xfrm>
            <a:off x="5858742" y="2615556"/>
            <a:ext cx="282132" cy="26938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7" name="Shape 197"/>
          <p:cNvGrpSpPr/>
          <p:nvPr/>
        </p:nvGrpSpPr>
        <p:grpSpPr>
          <a:xfrm>
            <a:off x="5508636" y="1102937"/>
            <a:ext cx="1208685" cy="1209005"/>
            <a:chOff x="6654650" y="3665275"/>
            <a:chExt cx="409100" cy="409125"/>
          </a:xfrm>
        </p:grpSpPr>
        <p:sp>
          <p:nvSpPr>
            <p:cNvPr id="198" name="Shape 1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0" name="Shape 200"/>
          <p:cNvGrpSpPr/>
          <p:nvPr/>
        </p:nvGrpSpPr>
        <p:grpSpPr>
          <a:xfrm rot="1057032">
            <a:off x="4343722" y="2053161"/>
            <a:ext cx="798554" cy="798614"/>
            <a:chOff x="570875" y="4322250"/>
            <a:chExt cx="443300" cy="443325"/>
          </a:xfrm>
        </p:grpSpPr>
        <p:sp>
          <p:nvSpPr>
            <p:cNvPr id="201" name="Shape 2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5" name="Shape 205"/>
          <p:cNvSpPr/>
          <p:nvPr/>
        </p:nvSpPr>
        <p:spPr>
          <a:xfrm rot="2466689">
            <a:off x="4433324" y="1337125"/>
            <a:ext cx="392000" cy="37429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-1609379">
            <a:off x="5006589" y="1572617"/>
            <a:ext cx="282081" cy="26934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2925831">
            <a:off x="6716993" y="1785995"/>
            <a:ext cx="211250" cy="20170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 rot="-1609195">
            <a:off x="5837875" y="434724"/>
            <a:ext cx="190312" cy="18171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3173274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3"/>
          </p:nvPr>
        </p:nvSpPr>
        <p:spPr>
          <a:xfrm>
            <a:off x="5315124" y="1830425"/>
            <a:ext cx="2037599" cy="309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1014</Words>
  <Application>Microsoft Office PowerPoint</Application>
  <PresentationFormat>On-screen Show (16:9)</PresentationFormat>
  <Paragraphs>141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Oswald</vt:lpstr>
      <vt:lpstr>Roboto Condensed</vt:lpstr>
      <vt:lpstr>Arial</vt:lpstr>
      <vt:lpstr>Wolsey template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Joyce Lin</dc:creator>
  <cp:lastModifiedBy>Joyce Lin</cp:lastModifiedBy>
  <cp:revision>1</cp:revision>
  <dcterms:modified xsi:type="dcterms:W3CDTF">2017-06-15T06:24:44Z</dcterms:modified>
</cp:coreProperties>
</file>