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23"/>
  </p:notesMasterIdLst>
  <p:sldIdLst>
    <p:sldId id="258" r:id="rId2"/>
    <p:sldId id="264" r:id="rId3"/>
    <p:sldId id="259" r:id="rId4"/>
    <p:sldId id="260" r:id="rId5"/>
    <p:sldId id="262" r:id="rId6"/>
    <p:sldId id="261" r:id="rId7"/>
    <p:sldId id="265" r:id="rId8"/>
    <p:sldId id="266" r:id="rId9"/>
    <p:sldId id="267" r:id="rId10"/>
    <p:sldId id="268" r:id="rId11"/>
    <p:sldId id="269" r:id="rId12"/>
    <p:sldId id="270" r:id="rId13"/>
    <p:sldId id="271" r:id="rId14"/>
    <p:sldId id="272" r:id="rId15"/>
    <p:sldId id="276" r:id="rId16"/>
    <p:sldId id="274" r:id="rId17"/>
    <p:sldId id="275" r:id="rId18"/>
    <p:sldId id="277" r:id="rId19"/>
    <p:sldId id="278" r:id="rId20"/>
    <p:sldId id="279"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1120"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gondlyala" userId="1ef88d30d861e2cc" providerId="LiveId" clId="{CE2FAEB3-1070-4F45-8E93-CF73029EFF1F}"/>
    <pc:docChg chg="modSld">
      <pc:chgData name="ganesh gondlyala" userId="1ef88d30d861e2cc" providerId="LiveId" clId="{CE2FAEB3-1070-4F45-8E93-CF73029EFF1F}" dt="2023-03-28T06:14:10.686" v="26" actId="1035"/>
      <pc:docMkLst>
        <pc:docMk/>
      </pc:docMkLst>
      <pc:sldChg chg="modSp mod">
        <pc:chgData name="ganesh gondlyala" userId="1ef88d30d861e2cc" providerId="LiveId" clId="{CE2FAEB3-1070-4F45-8E93-CF73029EFF1F}" dt="2023-03-28T06:14:10.686" v="26" actId="1035"/>
        <pc:sldMkLst>
          <pc:docMk/>
          <pc:sldMk cId="0" sldId="276"/>
        </pc:sldMkLst>
        <pc:spChg chg="mod">
          <ac:chgData name="ganesh gondlyala" userId="1ef88d30d861e2cc" providerId="LiveId" clId="{CE2FAEB3-1070-4F45-8E93-CF73029EFF1F}" dt="2023-03-28T06:14:10.686" v="26" actId="1035"/>
          <ac:spMkLst>
            <pc:docMk/>
            <pc:sldMk cId="0" sldId="276"/>
            <ac:spMk id="2" creationId="{00000000-0000-0000-0000-000000000000}"/>
          </ac:spMkLst>
        </pc:spChg>
      </pc:sldChg>
    </pc:docChg>
  </pc:docChgLst>
  <pc:docChgLst>
    <pc:chgData name="ganesh gondlyala" userId="1ef88d30d861e2cc" providerId="LiveId" clId="{87BC7723-F48E-44CB-B1FA-96F055FEDBF3}"/>
    <pc:docChg chg="undo custSel addSld delSld modSld sldOrd">
      <pc:chgData name="ganesh gondlyala" userId="1ef88d30d861e2cc" providerId="LiveId" clId="{87BC7723-F48E-44CB-B1FA-96F055FEDBF3}" dt="2023-01-20T09:57:17.717" v="452" actId="1036"/>
      <pc:docMkLst>
        <pc:docMk/>
      </pc:docMkLst>
      <pc:sldChg chg="modSp mod">
        <pc:chgData name="ganesh gondlyala" userId="1ef88d30d861e2cc" providerId="LiveId" clId="{87BC7723-F48E-44CB-B1FA-96F055FEDBF3}" dt="2022-12-09T18:56:37.521" v="335" actId="1076"/>
        <pc:sldMkLst>
          <pc:docMk/>
          <pc:sldMk cId="0" sldId="258"/>
        </pc:sldMkLst>
        <pc:spChg chg="mod">
          <ac:chgData name="ganesh gondlyala" userId="1ef88d30d861e2cc" providerId="LiveId" clId="{87BC7723-F48E-44CB-B1FA-96F055FEDBF3}" dt="2022-12-09T18:56:37.521" v="335" actId="1076"/>
          <ac:spMkLst>
            <pc:docMk/>
            <pc:sldMk cId="0" sldId="258"/>
            <ac:spMk id="3" creationId="{00000000-0000-0000-0000-000000000000}"/>
          </ac:spMkLst>
        </pc:spChg>
      </pc:sldChg>
      <pc:sldChg chg="modSp mod ord">
        <pc:chgData name="ganesh gondlyala" userId="1ef88d30d861e2cc" providerId="LiveId" clId="{87BC7723-F48E-44CB-B1FA-96F055FEDBF3}" dt="2022-12-11T14:42:46.322" v="420"/>
        <pc:sldMkLst>
          <pc:docMk/>
          <pc:sldMk cId="0" sldId="259"/>
        </pc:sldMkLst>
        <pc:spChg chg="mod">
          <ac:chgData name="ganesh gondlyala" userId="1ef88d30d861e2cc" providerId="LiveId" clId="{87BC7723-F48E-44CB-B1FA-96F055FEDBF3}" dt="2022-12-09T18:58:55.962" v="345" actId="14100"/>
          <ac:spMkLst>
            <pc:docMk/>
            <pc:sldMk cId="0" sldId="259"/>
            <ac:spMk id="2" creationId="{00000000-0000-0000-0000-000000000000}"/>
          </ac:spMkLst>
        </pc:spChg>
        <pc:spChg chg="mod">
          <ac:chgData name="ganesh gondlyala" userId="1ef88d30d861e2cc" providerId="LiveId" clId="{87BC7723-F48E-44CB-B1FA-96F055FEDBF3}" dt="2022-12-11T14:27:50.641" v="418" actId="20577"/>
          <ac:spMkLst>
            <pc:docMk/>
            <pc:sldMk cId="0" sldId="259"/>
            <ac:spMk id="3" creationId="{00000000-0000-0000-0000-000000000000}"/>
          </ac:spMkLst>
        </pc:spChg>
      </pc:sldChg>
      <pc:sldChg chg="modSp mod">
        <pc:chgData name="ganesh gondlyala" userId="1ef88d30d861e2cc" providerId="LiveId" clId="{87BC7723-F48E-44CB-B1FA-96F055FEDBF3}" dt="2022-12-09T18:59:18.537" v="347" actId="14100"/>
        <pc:sldMkLst>
          <pc:docMk/>
          <pc:sldMk cId="0" sldId="260"/>
        </pc:sldMkLst>
        <pc:spChg chg="mod">
          <ac:chgData name="ganesh gondlyala" userId="1ef88d30d861e2cc" providerId="LiveId" clId="{87BC7723-F48E-44CB-B1FA-96F055FEDBF3}" dt="2022-12-09T18:59:18.537" v="347" actId="14100"/>
          <ac:spMkLst>
            <pc:docMk/>
            <pc:sldMk cId="0" sldId="260"/>
            <ac:spMk id="2" creationId="{00000000-0000-0000-0000-000000000000}"/>
          </ac:spMkLst>
        </pc:spChg>
        <pc:spChg chg="mod">
          <ac:chgData name="ganesh gondlyala" userId="1ef88d30d861e2cc" providerId="LiveId" clId="{87BC7723-F48E-44CB-B1FA-96F055FEDBF3}" dt="2022-12-09T18:58:22.528" v="341" actId="1076"/>
          <ac:spMkLst>
            <pc:docMk/>
            <pc:sldMk cId="0" sldId="260"/>
            <ac:spMk id="3" creationId="{00000000-0000-0000-0000-000000000000}"/>
          </ac:spMkLst>
        </pc:spChg>
      </pc:sldChg>
      <pc:sldChg chg="modSp mod">
        <pc:chgData name="ganesh gondlyala" userId="1ef88d30d861e2cc" providerId="LiveId" clId="{87BC7723-F48E-44CB-B1FA-96F055FEDBF3}" dt="2022-12-09T18:59:38.124" v="350" actId="14100"/>
        <pc:sldMkLst>
          <pc:docMk/>
          <pc:sldMk cId="0" sldId="261"/>
        </pc:sldMkLst>
        <pc:spChg chg="mod">
          <ac:chgData name="ganesh gondlyala" userId="1ef88d30d861e2cc" providerId="LiveId" clId="{87BC7723-F48E-44CB-B1FA-96F055FEDBF3}" dt="2022-12-09T18:59:38.124" v="350" actId="14100"/>
          <ac:spMkLst>
            <pc:docMk/>
            <pc:sldMk cId="0" sldId="261"/>
            <ac:spMk id="2" creationId="{00000000-0000-0000-0000-000000000000}"/>
          </ac:spMkLst>
        </pc:spChg>
      </pc:sldChg>
      <pc:sldChg chg="modSp mod">
        <pc:chgData name="ganesh gondlyala" userId="1ef88d30d861e2cc" providerId="LiveId" clId="{87BC7723-F48E-44CB-B1FA-96F055FEDBF3}" dt="2022-12-09T18:58:42.890" v="344" actId="14100"/>
        <pc:sldMkLst>
          <pc:docMk/>
          <pc:sldMk cId="0" sldId="262"/>
        </pc:sldMkLst>
        <pc:spChg chg="mod">
          <ac:chgData name="ganesh gondlyala" userId="1ef88d30d861e2cc" providerId="LiveId" clId="{87BC7723-F48E-44CB-B1FA-96F055FEDBF3}" dt="2022-12-09T18:58:42.890" v="344" actId="14100"/>
          <ac:spMkLst>
            <pc:docMk/>
            <pc:sldMk cId="0" sldId="262"/>
            <ac:spMk id="2" creationId="{00000000-0000-0000-0000-000000000000}"/>
          </ac:spMkLst>
        </pc:spChg>
        <pc:spChg chg="mod">
          <ac:chgData name="ganesh gondlyala" userId="1ef88d30d861e2cc" providerId="LiveId" clId="{87BC7723-F48E-44CB-B1FA-96F055FEDBF3}" dt="2022-12-09T18:55:05.252" v="327"/>
          <ac:spMkLst>
            <pc:docMk/>
            <pc:sldMk cId="0" sldId="262"/>
            <ac:spMk id="3" creationId="{00000000-0000-0000-0000-000000000000}"/>
          </ac:spMkLst>
        </pc:spChg>
      </pc:sldChg>
      <pc:sldChg chg="modSp mod">
        <pc:chgData name="ganesh gondlyala" userId="1ef88d30d861e2cc" providerId="LiveId" clId="{87BC7723-F48E-44CB-B1FA-96F055FEDBF3}" dt="2022-12-09T18:59:10.710" v="346" actId="14100"/>
        <pc:sldMkLst>
          <pc:docMk/>
          <pc:sldMk cId="0" sldId="264"/>
        </pc:sldMkLst>
        <pc:spChg chg="mod">
          <ac:chgData name="ganesh gondlyala" userId="1ef88d30d861e2cc" providerId="LiveId" clId="{87BC7723-F48E-44CB-B1FA-96F055FEDBF3}" dt="2022-12-09T18:59:10.710" v="346" actId="14100"/>
          <ac:spMkLst>
            <pc:docMk/>
            <pc:sldMk cId="0" sldId="264"/>
            <ac:spMk id="2" creationId="{00000000-0000-0000-0000-000000000000}"/>
          </ac:spMkLst>
        </pc:spChg>
        <pc:spChg chg="mod">
          <ac:chgData name="ganesh gondlyala" userId="1ef88d30d861e2cc" providerId="LiveId" clId="{87BC7723-F48E-44CB-B1FA-96F055FEDBF3}" dt="2022-12-09T18:58:07.279" v="339" actId="20577"/>
          <ac:spMkLst>
            <pc:docMk/>
            <pc:sldMk cId="0" sldId="264"/>
            <ac:spMk id="3" creationId="{00000000-0000-0000-0000-000000000000}"/>
          </ac:spMkLst>
        </pc:spChg>
      </pc:sldChg>
      <pc:sldChg chg="modSp mod">
        <pc:chgData name="ganesh gondlyala" userId="1ef88d30d861e2cc" providerId="LiveId" clId="{87BC7723-F48E-44CB-B1FA-96F055FEDBF3}" dt="2022-12-11T12:26:24.996" v="372" actId="20577"/>
        <pc:sldMkLst>
          <pc:docMk/>
          <pc:sldMk cId="0" sldId="265"/>
        </pc:sldMkLst>
        <pc:spChg chg="mod">
          <ac:chgData name="ganesh gondlyala" userId="1ef88d30d861e2cc" providerId="LiveId" clId="{87BC7723-F48E-44CB-B1FA-96F055FEDBF3}" dt="2022-12-09T19:00:04.265" v="353" actId="14100"/>
          <ac:spMkLst>
            <pc:docMk/>
            <pc:sldMk cId="0" sldId="265"/>
            <ac:spMk id="2" creationId="{00000000-0000-0000-0000-000000000000}"/>
          </ac:spMkLst>
        </pc:spChg>
        <pc:spChg chg="mod">
          <ac:chgData name="ganesh gondlyala" userId="1ef88d30d861e2cc" providerId="LiveId" clId="{87BC7723-F48E-44CB-B1FA-96F055FEDBF3}" dt="2022-12-11T12:26:24.996" v="372" actId="20577"/>
          <ac:spMkLst>
            <pc:docMk/>
            <pc:sldMk cId="0" sldId="265"/>
            <ac:spMk id="3" creationId="{00000000-0000-0000-0000-000000000000}"/>
          </ac:spMkLst>
        </pc:spChg>
      </pc:sldChg>
      <pc:sldChg chg="modSp mod">
        <pc:chgData name="ganesh gondlyala" userId="1ef88d30d861e2cc" providerId="LiveId" clId="{87BC7723-F48E-44CB-B1FA-96F055FEDBF3}" dt="2022-12-22T11:17:05.902" v="449" actId="20577"/>
        <pc:sldMkLst>
          <pc:docMk/>
          <pc:sldMk cId="0" sldId="266"/>
        </pc:sldMkLst>
        <pc:spChg chg="mod">
          <ac:chgData name="ganesh gondlyala" userId="1ef88d30d861e2cc" providerId="LiveId" clId="{87BC7723-F48E-44CB-B1FA-96F055FEDBF3}" dt="2022-12-09T19:00:18.867" v="355" actId="14100"/>
          <ac:spMkLst>
            <pc:docMk/>
            <pc:sldMk cId="0" sldId="266"/>
            <ac:spMk id="2" creationId="{00000000-0000-0000-0000-000000000000}"/>
          </ac:spMkLst>
        </pc:spChg>
        <pc:spChg chg="mod">
          <ac:chgData name="ganesh gondlyala" userId="1ef88d30d861e2cc" providerId="LiveId" clId="{87BC7723-F48E-44CB-B1FA-96F055FEDBF3}" dt="2022-12-22T11:17:05.902" v="449" actId="20577"/>
          <ac:spMkLst>
            <pc:docMk/>
            <pc:sldMk cId="0" sldId="266"/>
            <ac:spMk id="3" creationId="{00000000-0000-0000-0000-000000000000}"/>
          </ac:spMkLst>
        </pc:spChg>
      </pc:sldChg>
      <pc:sldChg chg="modSp mod">
        <pc:chgData name="ganesh gondlyala" userId="1ef88d30d861e2cc" providerId="LiveId" clId="{87BC7723-F48E-44CB-B1FA-96F055FEDBF3}" dt="2022-12-22T11:17:19.319" v="450" actId="20577"/>
        <pc:sldMkLst>
          <pc:docMk/>
          <pc:sldMk cId="0" sldId="267"/>
        </pc:sldMkLst>
        <pc:spChg chg="mod">
          <ac:chgData name="ganesh gondlyala" userId="1ef88d30d861e2cc" providerId="LiveId" clId="{87BC7723-F48E-44CB-B1FA-96F055FEDBF3}" dt="2022-12-09T19:00:37.747" v="357" actId="14100"/>
          <ac:spMkLst>
            <pc:docMk/>
            <pc:sldMk cId="0" sldId="267"/>
            <ac:spMk id="2" creationId="{00000000-0000-0000-0000-000000000000}"/>
          </ac:spMkLst>
        </pc:spChg>
        <pc:spChg chg="mod">
          <ac:chgData name="ganesh gondlyala" userId="1ef88d30d861e2cc" providerId="LiveId" clId="{87BC7723-F48E-44CB-B1FA-96F055FEDBF3}" dt="2022-12-22T11:17:19.319" v="450" actId="20577"/>
          <ac:spMkLst>
            <pc:docMk/>
            <pc:sldMk cId="0" sldId="267"/>
            <ac:spMk id="3" creationId="{00000000-0000-0000-0000-000000000000}"/>
          </ac:spMkLst>
        </pc:spChg>
      </pc:sldChg>
      <pc:sldChg chg="modSp mod">
        <pc:chgData name="ganesh gondlyala" userId="1ef88d30d861e2cc" providerId="LiveId" clId="{87BC7723-F48E-44CB-B1FA-96F055FEDBF3}" dt="2022-12-11T12:47:12.841" v="404" actId="20577"/>
        <pc:sldMkLst>
          <pc:docMk/>
          <pc:sldMk cId="0" sldId="268"/>
        </pc:sldMkLst>
        <pc:spChg chg="mod">
          <ac:chgData name="ganesh gondlyala" userId="1ef88d30d861e2cc" providerId="LiveId" clId="{87BC7723-F48E-44CB-B1FA-96F055FEDBF3}" dt="2022-12-09T19:00:53.523" v="359" actId="14100"/>
          <ac:spMkLst>
            <pc:docMk/>
            <pc:sldMk cId="0" sldId="268"/>
            <ac:spMk id="2" creationId="{00000000-0000-0000-0000-000000000000}"/>
          </ac:spMkLst>
        </pc:spChg>
        <pc:spChg chg="mod">
          <ac:chgData name="ganesh gondlyala" userId="1ef88d30d861e2cc" providerId="LiveId" clId="{87BC7723-F48E-44CB-B1FA-96F055FEDBF3}" dt="2022-12-11T12:47:12.841" v="404" actId="20577"/>
          <ac:spMkLst>
            <pc:docMk/>
            <pc:sldMk cId="0" sldId="268"/>
            <ac:spMk id="3" creationId="{00000000-0000-0000-0000-000000000000}"/>
          </ac:spMkLst>
        </pc:spChg>
      </pc:sldChg>
      <pc:sldChg chg="modSp mod ord">
        <pc:chgData name="ganesh gondlyala" userId="1ef88d30d861e2cc" providerId="LiveId" clId="{87BC7723-F48E-44CB-B1FA-96F055FEDBF3}" dt="2022-12-11T17:12:50.326" v="444"/>
        <pc:sldMkLst>
          <pc:docMk/>
          <pc:sldMk cId="0" sldId="269"/>
        </pc:sldMkLst>
        <pc:spChg chg="mod">
          <ac:chgData name="ganesh gondlyala" userId="1ef88d30d861e2cc" providerId="LiveId" clId="{87BC7723-F48E-44CB-B1FA-96F055FEDBF3}" dt="2022-12-09T18:55:05.363" v="328" actId="27636"/>
          <ac:spMkLst>
            <pc:docMk/>
            <pc:sldMk cId="0" sldId="269"/>
            <ac:spMk id="2" creationId="{00000000-0000-0000-0000-000000000000}"/>
          </ac:spMkLst>
        </pc:spChg>
        <pc:spChg chg="mod">
          <ac:chgData name="ganesh gondlyala" userId="1ef88d30d861e2cc" providerId="LiveId" clId="{87BC7723-F48E-44CB-B1FA-96F055FEDBF3}" dt="2022-12-11T17:12:45.459" v="442" actId="20577"/>
          <ac:spMkLst>
            <pc:docMk/>
            <pc:sldMk cId="0" sldId="269"/>
            <ac:spMk id="3" creationId="{00000000-0000-0000-0000-000000000000}"/>
          </ac:spMkLst>
        </pc:spChg>
      </pc:sldChg>
      <pc:sldChg chg="modSp mod">
        <pc:chgData name="ganesh gondlyala" userId="1ef88d30d861e2cc" providerId="LiveId" clId="{87BC7723-F48E-44CB-B1FA-96F055FEDBF3}" dt="2023-01-20T09:57:17.717" v="452" actId="1036"/>
        <pc:sldMkLst>
          <pc:docMk/>
          <pc:sldMk cId="0" sldId="270"/>
        </pc:sldMkLst>
        <pc:spChg chg="mod">
          <ac:chgData name="ganesh gondlyala" userId="1ef88d30d861e2cc" providerId="LiveId" clId="{87BC7723-F48E-44CB-B1FA-96F055FEDBF3}" dt="2022-12-09T19:01:09.988" v="361" actId="14100"/>
          <ac:spMkLst>
            <pc:docMk/>
            <pc:sldMk cId="0" sldId="270"/>
            <ac:spMk id="32" creationId="{00000000-0000-0000-0000-000000000000}"/>
          </ac:spMkLst>
        </pc:spChg>
        <pc:picChg chg="mod">
          <ac:chgData name="ganesh gondlyala" userId="1ef88d30d861e2cc" providerId="LiveId" clId="{87BC7723-F48E-44CB-B1FA-96F055FEDBF3}" dt="2023-01-20T09:57:17.717" v="452" actId="1036"/>
          <ac:picMkLst>
            <pc:docMk/>
            <pc:sldMk cId="0" sldId="270"/>
            <ac:picMk id="97" creationId="{00000000-0000-0000-0000-000000000000}"/>
          </ac:picMkLst>
        </pc:picChg>
      </pc:sldChg>
      <pc:sldChg chg="modSp mod">
        <pc:chgData name="ganesh gondlyala" userId="1ef88d30d861e2cc" providerId="LiveId" clId="{87BC7723-F48E-44CB-B1FA-96F055FEDBF3}" dt="2022-12-09T19:01:20.458" v="362" actId="1076"/>
        <pc:sldMkLst>
          <pc:docMk/>
          <pc:sldMk cId="0" sldId="271"/>
        </pc:sldMkLst>
        <pc:spChg chg="mod">
          <ac:chgData name="ganesh gondlyala" userId="1ef88d30d861e2cc" providerId="LiveId" clId="{87BC7723-F48E-44CB-B1FA-96F055FEDBF3}" dt="2022-12-09T19:01:20.458" v="362" actId="1076"/>
          <ac:spMkLst>
            <pc:docMk/>
            <pc:sldMk cId="0" sldId="271"/>
            <ac:spMk id="2" creationId="{00000000-0000-0000-0000-000000000000}"/>
          </ac:spMkLst>
        </pc:spChg>
        <pc:spChg chg="mod">
          <ac:chgData name="ganesh gondlyala" userId="1ef88d30d861e2cc" providerId="LiveId" clId="{87BC7723-F48E-44CB-B1FA-96F055FEDBF3}" dt="2022-12-09T18:55:05.252" v="327"/>
          <ac:spMkLst>
            <pc:docMk/>
            <pc:sldMk cId="0" sldId="271"/>
            <ac:spMk id="4" creationId="{00000000-0000-0000-0000-000000000000}"/>
          </ac:spMkLst>
        </pc:spChg>
      </pc:sldChg>
      <pc:sldChg chg="modSp mod">
        <pc:chgData name="ganesh gondlyala" userId="1ef88d30d861e2cc" providerId="LiveId" clId="{87BC7723-F48E-44CB-B1FA-96F055FEDBF3}" dt="2022-12-09T19:01:38.486" v="363" actId="1076"/>
        <pc:sldMkLst>
          <pc:docMk/>
          <pc:sldMk cId="0" sldId="272"/>
        </pc:sldMkLst>
        <pc:spChg chg="mod">
          <ac:chgData name="ganesh gondlyala" userId="1ef88d30d861e2cc" providerId="LiveId" clId="{87BC7723-F48E-44CB-B1FA-96F055FEDBF3}" dt="2022-12-09T19:01:38.486" v="363" actId="1076"/>
          <ac:spMkLst>
            <pc:docMk/>
            <pc:sldMk cId="0" sldId="272"/>
            <ac:spMk id="2" creationId="{00000000-0000-0000-0000-000000000000}"/>
          </ac:spMkLst>
        </pc:spChg>
        <pc:spChg chg="mod">
          <ac:chgData name="ganesh gondlyala" userId="1ef88d30d861e2cc" providerId="LiveId" clId="{87BC7723-F48E-44CB-B1FA-96F055FEDBF3}" dt="2022-12-09T18:55:05.252" v="327"/>
          <ac:spMkLst>
            <pc:docMk/>
            <pc:sldMk cId="0" sldId="272"/>
            <ac:spMk id="4" creationId="{00000000-0000-0000-0000-000000000000}"/>
          </ac:spMkLst>
        </pc:spChg>
      </pc:sldChg>
      <pc:sldChg chg="modSp mod">
        <pc:chgData name="ganesh gondlyala" userId="1ef88d30d861e2cc" providerId="LiveId" clId="{87BC7723-F48E-44CB-B1FA-96F055FEDBF3}" dt="2022-12-09T19:01:58.960" v="365" actId="1076"/>
        <pc:sldMkLst>
          <pc:docMk/>
          <pc:sldMk cId="0" sldId="274"/>
        </pc:sldMkLst>
        <pc:spChg chg="mod">
          <ac:chgData name="ganesh gondlyala" userId="1ef88d30d861e2cc" providerId="LiveId" clId="{87BC7723-F48E-44CB-B1FA-96F055FEDBF3}" dt="2022-12-09T19:01:58.960" v="365" actId="1076"/>
          <ac:spMkLst>
            <pc:docMk/>
            <pc:sldMk cId="0" sldId="274"/>
            <ac:spMk id="2" creationId="{00000000-0000-0000-0000-000000000000}"/>
          </ac:spMkLst>
        </pc:spChg>
        <pc:spChg chg="mod">
          <ac:chgData name="ganesh gondlyala" userId="1ef88d30d861e2cc" providerId="LiveId" clId="{87BC7723-F48E-44CB-B1FA-96F055FEDBF3}" dt="2022-12-09T18:55:05.252" v="327"/>
          <ac:spMkLst>
            <pc:docMk/>
            <pc:sldMk cId="0" sldId="274"/>
            <ac:spMk id="4" creationId="{00000000-0000-0000-0000-000000000000}"/>
          </ac:spMkLst>
        </pc:spChg>
      </pc:sldChg>
      <pc:sldChg chg="modSp mod">
        <pc:chgData name="ganesh gondlyala" userId="1ef88d30d861e2cc" providerId="LiveId" clId="{87BC7723-F48E-44CB-B1FA-96F055FEDBF3}" dt="2022-12-09T18:55:50.394" v="330" actId="120"/>
        <pc:sldMkLst>
          <pc:docMk/>
          <pc:sldMk cId="0" sldId="275"/>
        </pc:sldMkLst>
        <pc:spChg chg="mod">
          <ac:chgData name="ganesh gondlyala" userId="1ef88d30d861e2cc" providerId="LiveId" clId="{87BC7723-F48E-44CB-B1FA-96F055FEDBF3}" dt="2022-12-09T18:55:50.394" v="330" actId="120"/>
          <ac:spMkLst>
            <pc:docMk/>
            <pc:sldMk cId="0" sldId="275"/>
            <ac:spMk id="2" creationId="{00000000-0000-0000-0000-000000000000}"/>
          </ac:spMkLst>
        </pc:spChg>
        <pc:spChg chg="mod">
          <ac:chgData name="ganesh gondlyala" userId="1ef88d30d861e2cc" providerId="LiveId" clId="{87BC7723-F48E-44CB-B1FA-96F055FEDBF3}" dt="2022-12-03T08:23:40.743" v="319" actId="1035"/>
          <ac:spMkLst>
            <pc:docMk/>
            <pc:sldMk cId="0" sldId="275"/>
            <ac:spMk id="4" creationId="{00000000-0000-0000-0000-000000000000}"/>
          </ac:spMkLst>
        </pc:spChg>
        <pc:picChg chg="mod">
          <ac:chgData name="ganesh gondlyala" userId="1ef88d30d861e2cc" providerId="LiveId" clId="{87BC7723-F48E-44CB-B1FA-96F055FEDBF3}" dt="2022-12-09T18:55:40.323" v="329" actId="14100"/>
          <ac:picMkLst>
            <pc:docMk/>
            <pc:sldMk cId="0" sldId="275"/>
            <ac:picMk id="6" creationId="{00000000-0000-0000-0000-000000000000}"/>
          </ac:picMkLst>
        </pc:picChg>
      </pc:sldChg>
      <pc:sldChg chg="modSp mod">
        <pc:chgData name="ganesh gondlyala" userId="1ef88d30d861e2cc" providerId="LiveId" clId="{87BC7723-F48E-44CB-B1FA-96F055FEDBF3}" dt="2023-01-03T16:19:44.379" v="451" actId="1036"/>
        <pc:sldMkLst>
          <pc:docMk/>
          <pc:sldMk cId="0" sldId="276"/>
        </pc:sldMkLst>
        <pc:spChg chg="mod">
          <ac:chgData name="ganesh gondlyala" userId="1ef88d30d861e2cc" providerId="LiveId" clId="{87BC7723-F48E-44CB-B1FA-96F055FEDBF3}" dt="2022-12-09T19:01:49.264" v="364" actId="1076"/>
          <ac:spMkLst>
            <pc:docMk/>
            <pc:sldMk cId="0" sldId="276"/>
            <ac:spMk id="2" creationId="{00000000-0000-0000-0000-000000000000}"/>
          </ac:spMkLst>
        </pc:spChg>
        <pc:spChg chg="mod">
          <ac:chgData name="ganesh gondlyala" userId="1ef88d30d861e2cc" providerId="LiveId" clId="{87BC7723-F48E-44CB-B1FA-96F055FEDBF3}" dt="2022-12-09T18:55:05.252" v="327"/>
          <ac:spMkLst>
            <pc:docMk/>
            <pc:sldMk cId="0" sldId="276"/>
            <ac:spMk id="4" creationId="{00000000-0000-0000-0000-000000000000}"/>
          </ac:spMkLst>
        </pc:spChg>
        <pc:picChg chg="mod">
          <ac:chgData name="ganesh gondlyala" userId="1ef88d30d861e2cc" providerId="LiveId" clId="{87BC7723-F48E-44CB-B1FA-96F055FEDBF3}" dt="2023-01-03T16:19:44.379" v="451" actId="1036"/>
          <ac:picMkLst>
            <pc:docMk/>
            <pc:sldMk cId="0" sldId="276"/>
            <ac:picMk id="6" creationId="{00000000-0000-0000-0000-000000000000}"/>
          </ac:picMkLst>
        </pc:picChg>
      </pc:sldChg>
      <pc:sldChg chg="addSp delSp modSp new mod">
        <pc:chgData name="ganesh gondlyala" userId="1ef88d30d861e2cc" providerId="LiveId" clId="{87BC7723-F48E-44CB-B1FA-96F055FEDBF3}" dt="2022-12-09T19:02:26.961" v="369" actId="1076"/>
        <pc:sldMkLst>
          <pc:docMk/>
          <pc:sldMk cId="2751061963" sldId="277"/>
        </pc:sldMkLst>
        <pc:spChg chg="mod">
          <ac:chgData name="ganesh gondlyala" userId="1ef88d30d861e2cc" providerId="LiveId" clId="{87BC7723-F48E-44CB-B1FA-96F055FEDBF3}" dt="2022-12-09T19:02:25.407" v="368" actId="14100"/>
          <ac:spMkLst>
            <pc:docMk/>
            <pc:sldMk cId="2751061963" sldId="277"/>
            <ac:spMk id="2" creationId="{7075B974-32A9-33A5-20EF-DE9029FA318B}"/>
          </ac:spMkLst>
        </pc:spChg>
        <pc:spChg chg="del">
          <ac:chgData name="ganesh gondlyala" userId="1ef88d30d861e2cc" providerId="LiveId" clId="{87BC7723-F48E-44CB-B1FA-96F055FEDBF3}" dt="2022-12-03T06:51:55.465" v="19" actId="931"/>
          <ac:spMkLst>
            <pc:docMk/>
            <pc:sldMk cId="2751061963" sldId="277"/>
            <ac:spMk id="3" creationId="{A17DAEF8-D0E9-71B4-4B8B-FB1532AE1D95}"/>
          </ac:spMkLst>
        </pc:spChg>
        <pc:spChg chg="mod">
          <ac:chgData name="ganesh gondlyala" userId="1ef88d30d861e2cc" providerId="LiveId" clId="{87BC7723-F48E-44CB-B1FA-96F055FEDBF3}" dt="2022-12-09T18:55:05.252" v="327"/>
          <ac:spMkLst>
            <pc:docMk/>
            <pc:sldMk cId="2751061963" sldId="277"/>
            <ac:spMk id="4" creationId="{16517675-85FB-9D5E-CE97-65ABF1D11563}"/>
          </ac:spMkLst>
        </pc:spChg>
        <pc:spChg chg="add del mod">
          <ac:chgData name="ganesh gondlyala" userId="1ef88d30d861e2cc" providerId="LiveId" clId="{87BC7723-F48E-44CB-B1FA-96F055FEDBF3}" dt="2022-12-03T07:01:02.747" v="35" actId="931"/>
          <ac:spMkLst>
            <pc:docMk/>
            <pc:sldMk cId="2751061963" sldId="277"/>
            <ac:spMk id="10" creationId="{4EA7A540-7340-23C0-2F26-65FA45DB73CD}"/>
          </ac:spMkLst>
        </pc:spChg>
        <pc:spChg chg="add mod">
          <ac:chgData name="ganesh gondlyala" userId="1ef88d30d861e2cc" providerId="LiveId" clId="{87BC7723-F48E-44CB-B1FA-96F055FEDBF3}" dt="2022-12-03T07:03:46.592" v="90" actId="1076"/>
          <ac:spMkLst>
            <pc:docMk/>
            <pc:sldMk cId="2751061963" sldId="277"/>
            <ac:spMk id="15" creationId="{D9F1C003-F0C1-B7A4-3AB5-0351764687DA}"/>
          </ac:spMkLst>
        </pc:spChg>
        <pc:spChg chg="add mod">
          <ac:chgData name="ganesh gondlyala" userId="1ef88d30d861e2cc" providerId="LiveId" clId="{87BC7723-F48E-44CB-B1FA-96F055FEDBF3}" dt="2022-12-03T07:03:35.274" v="89" actId="1076"/>
          <ac:spMkLst>
            <pc:docMk/>
            <pc:sldMk cId="2751061963" sldId="277"/>
            <ac:spMk id="16" creationId="{47812FE9-C58C-47A7-D941-9BA9498A5CC5}"/>
          </ac:spMkLst>
        </pc:spChg>
        <pc:picChg chg="add del mod">
          <ac:chgData name="ganesh gondlyala" userId="1ef88d30d861e2cc" providerId="LiveId" clId="{87BC7723-F48E-44CB-B1FA-96F055FEDBF3}" dt="2022-12-03T07:00:24.242" v="33" actId="21"/>
          <ac:picMkLst>
            <pc:docMk/>
            <pc:sldMk cId="2751061963" sldId="277"/>
            <ac:picMk id="6" creationId="{4C52C004-D8B5-2A14-6361-8A7F5A5DDDD1}"/>
          </ac:picMkLst>
        </pc:picChg>
        <pc:picChg chg="add del mod">
          <ac:chgData name="ganesh gondlyala" userId="1ef88d30d861e2cc" providerId="LiveId" clId="{87BC7723-F48E-44CB-B1FA-96F055FEDBF3}" dt="2022-12-03T07:00:34.636" v="34" actId="21"/>
          <ac:picMkLst>
            <pc:docMk/>
            <pc:sldMk cId="2751061963" sldId="277"/>
            <ac:picMk id="8" creationId="{D78AC925-54A9-A491-1405-D38375191063}"/>
          </ac:picMkLst>
        </pc:picChg>
        <pc:picChg chg="add mod">
          <ac:chgData name="ganesh gondlyala" userId="1ef88d30d861e2cc" providerId="LiveId" clId="{87BC7723-F48E-44CB-B1FA-96F055FEDBF3}" dt="2022-12-03T07:05:05.436" v="92" actId="1076"/>
          <ac:picMkLst>
            <pc:docMk/>
            <pc:sldMk cId="2751061963" sldId="277"/>
            <ac:picMk id="12" creationId="{A1B3486B-CCE9-4DFE-14E9-8774084A202D}"/>
          </ac:picMkLst>
        </pc:picChg>
        <pc:picChg chg="add mod">
          <ac:chgData name="ganesh gondlyala" userId="1ef88d30d861e2cc" providerId="LiveId" clId="{87BC7723-F48E-44CB-B1FA-96F055FEDBF3}" dt="2022-12-09T19:02:26.961" v="369" actId="1076"/>
          <ac:picMkLst>
            <pc:docMk/>
            <pc:sldMk cId="2751061963" sldId="277"/>
            <ac:picMk id="14" creationId="{94F107DB-1722-5808-3382-019637FA9684}"/>
          </ac:picMkLst>
        </pc:picChg>
      </pc:sldChg>
      <pc:sldChg chg="modSp new mod">
        <pc:chgData name="ganesh gondlyala" userId="1ef88d30d861e2cc" providerId="LiveId" clId="{87BC7723-F48E-44CB-B1FA-96F055FEDBF3}" dt="2022-12-09T18:56:10.977" v="333" actId="120"/>
        <pc:sldMkLst>
          <pc:docMk/>
          <pc:sldMk cId="1407193986" sldId="278"/>
        </pc:sldMkLst>
        <pc:spChg chg="mod">
          <ac:chgData name="ganesh gondlyala" userId="1ef88d30d861e2cc" providerId="LiveId" clId="{87BC7723-F48E-44CB-B1FA-96F055FEDBF3}" dt="2022-12-09T18:56:10.977" v="333" actId="120"/>
          <ac:spMkLst>
            <pc:docMk/>
            <pc:sldMk cId="1407193986" sldId="278"/>
            <ac:spMk id="2" creationId="{2BE0B3F8-BF0A-57CF-1B82-FEDB1E7E9F24}"/>
          </ac:spMkLst>
        </pc:spChg>
        <pc:spChg chg="mod">
          <ac:chgData name="ganesh gondlyala" userId="1ef88d30d861e2cc" providerId="LiveId" clId="{87BC7723-F48E-44CB-B1FA-96F055FEDBF3}" dt="2022-12-09T18:55:05.252" v="327"/>
          <ac:spMkLst>
            <pc:docMk/>
            <pc:sldMk cId="1407193986" sldId="278"/>
            <ac:spMk id="3" creationId="{2A151E40-4EC9-EC1B-CFA2-1B1C6B23240D}"/>
          </ac:spMkLst>
        </pc:spChg>
        <pc:spChg chg="mod">
          <ac:chgData name="ganesh gondlyala" userId="1ef88d30d861e2cc" providerId="LiveId" clId="{87BC7723-F48E-44CB-B1FA-96F055FEDBF3}" dt="2022-12-09T18:55:05.252" v="327"/>
          <ac:spMkLst>
            <pc:docMk/>
            <pc:sldMk cId="1407193986" sldId="278"/>
            <ac:spMk id="4" creationId="{FEF2E839-DF98-33DF-93A6-F21BC6A6AEC0}"/>
          </ac:spMkLst>
        </pc:spChg>
      </pc:sldChg>
      <pc:sldChg chg="modSp new mod">
        <pc:chgData name="ganesh gondlyala" userId="1ef88d30d861e2cc" providerId="LiveId" clId="{87BC7723-F48E-44CB-B1FA-96F055FEDBF3}" dt="2022-12-11T12:50:54.218" v="415" actId="20577"/>
        <pc:sldMkLst>
          <pc:docMk/>
          <pc:sldMk cId="1912194262" sldId="279"/>
        </pc:sldMkLst>
        <pc:spChg chg="mod">
          <ac:chgData name="ganesh gondlyala" userId="1ef88d30d861e2cc" providerId="LiveId" clId="{87BC7723-F48E-44CB-B1FA-96F055FEDBF3}" dt="2022-12-09T18:56:19.877" v="334" actId="120"/>
          <ac:spMkLst>
            <pc:docMk/>
            <pc:sldMk cId="1912194262" sldId="279"/>
            <ac:spMk id="2" creationId="{483DCBCA-56F7-6D10-C04F-B40B3CA0F80E}"/>
          </ac:spMkLst>
        </pc:spChg>
        <pc:spChg chg="mod">
          <ac:chgData name="ganesh gondlyala" userId="1ef88d30d861e2cc" providerId="LiveId" clId="{87BC7723-F48E-44CB-B1FA-96F055FEDBF3}" dt="2022-12-11T12:50:54.218" v="415" actId="20577"/>
          <ac:spMkLst>
            <pc:docMk/>
            <pc:sldMk cId="1912194262" sldId="279"/>
            <ac:spMk id="3" creationId="{31AFB051-C5C5-C84A-7D4F-4788B9504D12}"/>
          </ac:spMkLst>
        </pc:spChg>
        <pc:spChg chg="mod">
          <ac:chgData name="ganesh gondlyala" userId="1ef88d30d861e2cc" providerId="LiveId" clId="{87BC7723-F48E-44CB-B1FA-96F055FEDBF3}" dt="2022-12-09T18:55:05.252" v="327"/>
          <ac:spMkLst>
            <pc:docMk/>
            <pc:sldMk cId="1912194262" sldId="279"/>
            <ac:spMk id="4" creationId="{F812F7F9-B6B5-76A5-B9DC-2D9E6B4BFCFC}"/>
          </ac:spMkLst>
        </pc:spChg>
      </pc:sldChg>
      <pc:sldChg chg="new del">
        <pc:chgData name="ganesh gondlyala" userId="1ef88d30d861e2cc" providerId="LiveId" clId="{87BC7723-F48E-44CB-B1FA-96F055FEDBF3}" dt="2022-12-11T12:27:20.644" v="379" actId="47"/>
        <pc:sldMkLst>
          <pc:docMk/>
          <pc:sldMk cId="3336282529" sldId="2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CA6DAA-C06D-4A88-B138-8C8298E70235}" type="datetimeFigureOut">
              <a:rPr lang="en-US" smtClean="0"/>
              <a:pPr/>
              <a:t>3/28/2023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76A20-3F49-4F35-B114-4F2DAA449F8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1619E50-5DE3-42E5-AB1E-9BCF1C49ED2E}" type="datetime1">
              <a:rPr lang="en-US" smtClean="0"/>
              <a:pPr/>
              <a:t>3/28/2023</a:t>
            </a:fld>
            <a:endParaRPr lang="en-US"/>
          </a:p>
        </p:txBody>
      </p:sp>
      <p:sp>
        <p:nvSpPr>
          <p:cNvPr id="5" name="Footer Placeholder 4"/>
          <p:cNvSpPr>
            <a:spLocks noGrp="1"/>
          </p:cNvSpPr>
          <p:nvPr>
            <p:ph type="ftr" sz="quarter" idx="11"/>
          </p:nvPr>
        </p:nvSpPr>
        <p:spPr>
          <a:xfrm>
            <a:off x="1371600" y="4323845"/>
            <a:ext cx="6400800" cy="365125"/>
          </a:xfrm>
        </p:spPr>
        <p:txBody>
          <a:bodyPr/>
          <a:lstStyle/>
          <a:p>
            <a:r>
              <a:rPr lang="en-US"/>
              <a:t>IT Department</a:t>
            </a:r>
          </a:p>
        </p:txBody>
      </p:sp>
      <p:sp>
        <p:nvSpPr>
          <p:cNvPr id="6" name="Slide Number Placeholder 5"/>
          <p:cNvSpPr>
            <a:spLocks noGrp="1"/>
          </p:cNvSpPr>
          <p:nvPr>
            <p:ph type="sldNum" sz="quarter" idx="12"/>
          </p:nvPr>
        </p:nvSpPr>
        <p:spPr>
          <a:xfrm>
            <a:off x="8077200" y="1430866"/>
            <a:ext cx="2743200" cy="365125"/>
          </a:xfrm>
        </p:spPr>
        <p:txBody>
          <a:bodyPr/>
          <a:lstStyle/>
          <a:p>
            <a:fld id="{DFF02D29-1784-4856-8CC6-01F643C6178F}" type="slidenum">
              <a:rPr lang="en-US" smtClean="0"/>
              <a:pPr/>
              <a:t>‹#›</a:t>
            </a:fld>
            <a:endParaRPr lang="en-US"/>
          </a:p>
        </p:txBody>
      </p:sp>
    </p:spTree>
    <p:extLst>
      <p:ext uri="{BB962C8B-B14F-4D97-AF65-F5344CB8AC3E}">
        <p14:creationId xmlns:p14="http://schemas.microsoft.com/office/powerpoint/2010/main" val="4137913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0C99C3-1B72-4093-9D63-C5E55736D77B}" type="datetime1">
              <a:rPr lang="en-US" smtClean="0"/>
              <a:pPr/>
              <a:t>3/28/2023</a:t>
            </a:fld>
            <a:endParaRPr lang="en-US"/>
          </a:p>
        </p:txBody>
      </p:sp>
      <p:sp>
        <p:nvSpPr>
          <p:cNvPr id="6" name="Footer Placeholder 5"/>
          <p:cNvSpPr>
            <a:spLocks noGrp="1"/>
          </p:cNvSpPr>
          <p:nvPr>
            <p:ph type="ftr" sz="quarter" idx="11"/>
          </p:nvPr>
        </p:nvSpPr>
        <p:spPr/>
        <p:txBody>
          <a:bodyPr/>
          <a:lstStyle/>
          <a:p>
            <a:r>
              <a:rPr lang="en-US"/>
              <a:t>IT Department</a:t>
            </a:r>
          </a:p>
        </p:txBody>
      </p:sp>
      <p:sp>
        <p:nvSpPr>
          <p:cNvPr id="7" name="Slide Number Placeholder 6"/>
          <p:cNvSpPr>
            <a:spLocks noGrp="1"/>
          </p:cNvSpPr>
          <p:nvPr>
            <p:ph type="sldNum" sz="quarter" idx="12"/>
          </p:nvPr>
        </p:nvSpPr>
        <p:spPr/>
        <p:txBody>
          <a:bodyPr/>
          <a:lstStyle/>
          <a:p>
            <a:fld id="{DFF02D29-1784-4856-8CC6-01F643C6178F}" type="slidenum">
              <a:rPr lang="en-US" smtClean="0"/>
              <a:pPr/>
              <a:t>‹#›</a:t>
            </a:fld>
            <a:endParaRPr lang="en-US"/>
          </a:p>
        </p:txBody>
      </p:sp>
    </p:spTree>
    <p:extLst>
      <p:ext uri="{BB962C8B-B14F-4D97-AF65-F5344CB8AC3E}">
        <p14:creationId xmlns:p14="http://schemas.microsoft.com/office/powerpoint/2010/main" val="2071144976"/>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0C99C3-1B72-4093-9D63-C5E55736D77B}" type="datetime1">
              <a:rPr lang="en-US" smtClean="0"/>
              <a:pPr/>
              <a:t>3/28/2023</a:t>
            </a:fld>
            <a:endParaRPr lang="en-US"/>
          </a:p>
        </p:txBody>
      </p:sp>
      <p:sp>
        <p:nvSpPr>
          <p:cNvPr id="6" name="Footer Placeholder 5"/>
          <p:cNvSpPr>
            <a:spLocks noGrp="1"/>
          </p:cNvSpPr>
          <p:nvPr>
            <p:ph type="ftr" sz="quarter" idx="11"/>
          </p:nvPr>
        </p:nvSpPr>
        <p:spPr>
          <a:xfrm>
            <a:off x="685800" y="379941"/>
            <a:ext cx="6991492" cy="365125"/>
          </a:xfrm>
        </p:spPr>
        <p:txBody>
          <a:bodyPr/>
          <a:lstStyle/>
          <a:p>
            <a:r>
              <a:rPr lang="en-US"/>
              <a:t>IT Department</a:t>
            </a:r>
          </a:p>
        </p:txBody>
      </p:sp>
      <p:sp>
        <p:nvSpPr>
          <p:cNvPr id="7" name="Slide Number Placeholder 6"/>
          <p:cNvSpPr>
            <a:spLocks noGrp="1"/>
          </p:cNvSpPr>
          <p:nvPr>
            <p:ph type="sldNum" sz="quarter" idx="12"/>
          </p:nvPr>
        </p:nvSpPr>
        <p:spPr>
          <a:xfrm>
            <a:off x="10862452" y="381000"/>
            <a:ext cx="643748" cy="365125"/>
          </a:xfrm>
        </p:spPr>
        <p:txBody>
          <a:bodyPr/>
          <a:lstStyle/>
          <a:p>
            <a:fld id="{DFF02D29-1784-4856-8CC6-01F643C6178F}" type="slidenum">
              <a:rPr lang="en-US" smtClean="0"/>
              <a:pPr/>
              <a:t>‹#›</a:t>
            </a:fld>
            <a:endParaRPr lang="en-US"/>
          </a:p>
        </p:txBody>
      </p:sp>
    </p:spTree>
    <p:extLst>
      <p:ext uri="{BB962C8B-B14F-4D97-AF65-F5344CB8AC3E}">
        <p14:creationId xmlns:p14="http://schemas.microsoft.com/office/powerpoint/2010/main" val="2918178829"/>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0C99C3-1B72-4093-9D63-C5E55736D77B}" type="datetime1">
              <a:rPr lang="en-US" smtClean="0"/>
              <a:pPr/>
              <a:t>3/28/2023</a:t>
            </a:fld>
            <a:endParaRPr lang="en-US"/>
          </a:p>
        </p:txBody>
      </p:sp>
      <p:sp>
        <p:nvSpPr>
          <p:cNvPr id="6" name="Footer Placeholder 5"/>
          <p:cNvSpPr>
            <a:spLocks noGrp="1"/>
          </p:cNvSpPr>
          <p:nvPr>
            <p:ph type="ftr" sz="quarter" idx="11"/>
          </p:nvPr>
        </p:nvSpPr>
        <p:spPr>
          <a:xfrm>
            <a:off x="685800" y="379941"/>
            <a:ext cx="6991492" cy="365125"/>
          </a:xfrm>
        </p:spPr>
        <p:txBody>
          <a:bodyPr/>
          <a:lstStyle/>
          <a:p>
            <a:r>
              <a:rPr lang="en-US"/>
              <a:t>IT Department</a:t>
            </a:r>
          </a:p>
        </p:txBody>
      </p:sp>
      <p:sp>
        <p:nvSpPr>
          <p:cNvPr id="7" name="Slide Number Placeholder 6"/>
          <p:cNvSpPr>
            <a:spLocks noGrp="1"/>
          </p:cNvSpPr>
          <p:nvPr>
            <p:ph type="sldNum" sz="quarter" idx="12"/>
          </p:nvPr>
        </p:nvSpPr>
        <p:spPr>
          <a:xfrm>
            <a:off x="10862452" y="381000"/>
            <a:ext cx="643748" cy="365125"/>
          </a:xfrm>
        </p:spPr>
        <p:txBody>
          <a:bodyPr/>
          <a:lstStyle/>
          <a:p>
            <a:fld id="{DFF02D29-1784-4856-8CC6-01F643C6178F}" type="slidenum">
              <a:rPr lang="en-US" smtClean="0"/>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9452044"/>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00C99C3-1B72-4093-9D63-C5E55736D77B}" type="datetime1">
              <a:rPr lang="en-US" smtClean="0"/>
              <a:pPr/>
              <a:t>3/28/2023</a:t>
            </a:fld>
            <a:endParaRPr lang="en-US"/>
          </a:p>
        </p:txBody>
      </p:sp>
      <p:sp>
        <p:nvSpPr>
          <p:cNvPr id="6" name="Footer Placeholder 5"/>
          <p:cNvSpPr>
            <a:spLocks noGrp="1"/>
          </p:cNvSpPr>
          <p:nvPr>
            <p:ph type="ftr" sz="quarter" idx="11"/>
          </p:nvPr>
        </p:nvSpPr>
        <p:spPr>
          <a:xfrm>
            <a:off x="685800" y="378883"/>
            <a:ext cx="6991492" cy="365125"/>
          </a:xfrm>
        </p:spPr>
        <p:txBody>
          <a:bodyPr/>
          <a:lstStyle/>
          <a:p>
            <a:r>
              <a:rPr lang="en-US"/>
              <a:t>IT Department</a:t>
            </a:r>
          </a:p>
        </p:txBody>
      </p:sp>
      <p:sp>
        <p:nvSpPr>
          <p:cNvPr id="7" name="Slide Number Placeholder 6"/>
          <p:cNvSpPr>
            <a:spLocks noGrp="1"/>
          </p:cNvSpPr>
          <p:nvPr>
            <p:ph type="sldNum" sz="quarter" idx="12"/>
          </p:nvPr>
        </p:nvSpPr>
        <p:spPr>
          <a:xfrm>
            <a:off x="10862452" y="381000"/>
            <a:ext cx="643748" cy="365125"/>
          </a:xfrm>
        </p:spPr>
        <p:txBody>
          <a:bodyPr/>
          <a:lstStyle/>
          <a:p>
            <a:fld id="{DFF02D29-1784-4856-8CC6-01F643C6178F}" type="slidenum">
              <a:rPr lang="en-US" smtClean="0"/>
              <a:pPr/>
              <a:t>‹#›</a:t>
            </a:fld>
            <a:endParaRPr lang="en-US"/>
          </a:p>
        </p:txBody>
      </p:sp>
    </p:spTree>
    <p:extLst>
      <p:ext uri="{BB962C8B-B14F-4D97-AF65-F5344CB8AC3E}">
        <p14:creationId xmlns:p14="http://schemas.microsoft.com/office/powerpoint/2010/main" val="4011593497"/>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0C99C3-1B72-4093-9D63-C5E55736D77B}" type="datetime1">
              <a:rPr lang="en-US" smtClean="0"/>
              <a:pPr/>
              <a:t>3/28/2023</a:t>
            </a:fld>
            <a:endParaRPr lang="en-US"/>
          </a:p>
        </p:txBody>
      </p:sp>
      <p:sp>
        <p:nvSpPr>
          <p:cNvPr id="4" name="Footer Placeholder 3"/>
          <p:cNvSpPr>
            <a:spLocks noGrp="1"/>
          </p:cNvSpPr>
          <p:nvPr>
            <p:ph type="ftr" sz="quarter" idx="11"/>
          </p:nvPr>
        </p:nvSpPr>
        <p:spPr/>
        <p:txBody>
          <a:bodyPr/>
          <a:lstStyle/>
          <a:p>
            <a:r>
              <a:rPr lang="en-US"/>
              <a:t>IT Department</a:t>
            </a:r>
          </a:p>
        </p:txBody>
      </p:sp>
      <p:sp>
        <p:nvSpPr>
          <p:cNvPr id="5" name="Slide Number Placeholder 4"/>
          <p:cNvSpPr>
            <a:spLocks noGrp="1"/>
          </p:cNvSpPr>
          <p:nvPr>
            <p:ph type="sldNum" sz="quarter" idx="12"/>
          </p:nvPr>
        </p:nvSpPr>
        <p:spPr/>
        <p:txBody>
          <a:bodyPr/>
          <a:lstStyle/>
          <a:p>
            <a:fld id="{DFF02D29-1784-4856-8CC6-01F643C6178F}" type="slidenum">
              <a:rPr lang="en-US" smtClean="0"/>
              <a:pPr/>
              <a:t>‹#›</a:t>
            </a:fld>
            <a:endParaRPr lang="en-US"/>
          </a:p>
        </p:txBody>
      </p:sp>
    </p:spTree>
    <p:extLst>
      <p:ext uri="{BB962C8B-B14F-4D97-AF65-F5344CB8AC3E}">
        <p14:creationId xmlns:p14="http://schemas.microsoft.com/office/powerpoint/2010/main" val="4082746157"/>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0C99C3-1B72-4093-9D63-C5E55736D77B}" type="datetime1">
              <a:rPr lang="en-US" smtClean="0"/>
              <a:pPr/>
              <a:t>3/28/2023</a:t>
            </a:fld>
            <a:endParaRPr lang="en-US"/>
          </a:p>
        </p:txBody>
      </p:sp>
      <p:sp>
        <p:nvSpPr>
          <p:cNvPr id="4" name="Footer Placeholder 3"/>
          <p:cNvSpPr>
            <a:spLocks noGrp="1"/>
          </p:cNvSpPr>
          <p:nvPr>
            <p:ph type="ftr" sz="quarter" idx="11"/>
          </p:nvPr>
        </p:nvSpPr>
        <p:spPr/>
        <p:txBody>
          <a:bodyPr/>
          <a:lstStyle/>
          <a:p>
            <a:r>
              <a:rPr lang="en-US"/>
              <a:t>IT Department</a:t>
            </a:r>
          </a:p>
        </p:txBody>
      </p:sp>
      <p:sp>
        <p:nvSpPr>
          <p:cNvPr id="5" name="Slide Number Placeholder 4"/>
          <p:cNvSpPr>
            <a:spLocks noGrp="1"/>
          </p:cNvSpPr>
          <p:nvPr>
            <p:ph type="sldNum" sz="quarter" idx="12"/>
          </p:nvPr>
        </p:nvSpPr>
        <p:spPr/>
        <p:txBody>
          <a:bodyPr/>
          <a:lstStyle/>
          <a:p>
            <a:fld id="{DFF02D29-1784-4856-8CC6-01F643C6178F}" type="slidenum">
              <a:rPr lang="en-US" smtClean="0"/>
              <a:pPr/>
              <a:t>‹#›</a:t>
            </a:fld>
            <a:endParaRPr lang="en-US"/>
          </a:p>
        </p:txBody>
      </p:sp>
    </p:spTree>
    <p:extLst>
      <p:ext uri="{BB962C8B-B14F-4D97-AF65-F5344CB8AC3E}">
        <p14:creationId xmlns:p14="http://schemas.microsoft.com/office/powerpoint/2010/main" val="2842095914"/>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4A7A9E-7880-48A2-A48E-F83C28F3CEAC}" type="datetime1">
              <a:rPr lang="en-US" smtClean="0"/>
              <a:pPr/>
              <a:t>3/28/2023</a:t>
            </a:fld>
            <a:endParaRPr lang="en-US"/>
          </a:p>
        </p:txBody>
      </p:sp>
      <p:sp>
        <p:nvSpPr>
          <p:cNvPr id="5" name="Footer Placeholder 4"/>
          <p:cNvSpPr>
            <a:spLocks noGrp="1"/>
          </p:cNvSpPr>
          <p:nvPr>
            <p:ph type="ftr" sz="quarter" idx="11"/>
          </p:nvPr>
        </p:nvSpPr>
        <p:spPr/>
        <p:txBody>
          <a:bodyPr/>
          <a:lstStyle/>
          <a:p>
            <a:r>
              <a:rPr lang="en-US"/>
              <a:t>IT Department</a:t>
            </a:r>
          </a:p>
        </p:txBody>
      </p:sp>
      <p:sp>
        <p:nvSpPr>
          <p:cNvPr id="6" name="Slide Number Placeholder 5"/>
          <p:cNvSpPr>
            <a:spLocks noGrp="1"/>
          </p:cNvSpPr>
          <p:nvPr>
            <p:ph type="sldNum" sz="quarter" idx="12"/>
          </p:nvPr>
        </p:nvSpPr>
        <p:spPr/>
        <p:txBody>
          <a:bodyPr/>
          <a:lstStyle/>
          <a:p>
            <a:fld id="{DFF02D29-1784-4856-8CC6-01F643C6178F}" type="slidenum">
              <a:rPr lang="en-US" smtClean="0"/>
              <a:pPr/>
              <a:t>‹#›</a:t>
            </a:fld>
            <a:endParaRPr lang="en-US"/>
          </a:p>
        </p:txBody>
      </p:sp>
    </p:spTree>
    <p:extLst>
      <p:ext uri="{BB962C8B-B14F-4D97-AF65-F5344CB8AC3E}">
        <p14:creationId xmlns:p14="http://schemas.microsoft.com/office/powerpoint/2010/main" val="3456823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3C82928-EB14-484F-95FE-5B08DBD1C9B2}" type="datetime1">
              <a:rPr lang="en-US" smtClean="0"/>
              <a:pPr/>
              <a:t>3/28/2023</a:t>
            </a:fld>
            <a:endParaRPr lang="en-US"/>
          </a:p>
        </p:txBody>
      </p:sp>
      <p:sp>
        <p:nvSpPr>
          <p:cNvPr id="5" name="Footer Placeholder 4"/>
          <p:cNvSpPr>
            <a:spLocks noGrp="1"/>
          </p:cNvSpPr>
          <p:nvPr>
            <p:ph type="ftr" sz="quarter" idx="11"/>
          </p:nvPr>
        </p:nvSpPr>
        <p:spPr>
          <a:xfrm>
            <a:off x="685800" y="381000"/>
            <a:ext cx="6991492" cy="365125"/>
          </a:xfrm>
        </p:spPr>
        <p:txBody>
          <a:bodyPr/>
          <a:lstStyle/>
          <a:p>
            <a:r>
              <a:rPr lang="en-US"/>
              <a:t>IT Department</a:t>
            </a:r>
          </a:p>
        </p:txBody>
      </p:sp>
      <p:sp>
        <p:nvSpPr>
          <p:cNvPr id="6" name="Slide Number Placeholder 5"/>
          <p:cNvSpPr>
            <a:spLocks noGrp="1"/>
          </p:cNvSpPr>
          <p:nvPr>
            <p:ph type="sldNum" sz="quarter" idx="12"/>
          </p:nvPr>
        </p:nvSpPr>
        <p:spPr>
          <a:xfrm>
            <a:off x="10862452" y="381000"/>
            <a:ext cx="643748" cy="365125"/>
          </a:xfrm>
        </p:spPr>
        <p:txBody>
          <a:bodyPr/>
          <a:lstStyle/>
          <a:p>
            <a:fld id="{DFF02D29-1784-4856-8CC6-01F643C6178F}" type="slidenum">
              <a:rPr lang="en-US" smtClean="0"/>
              <a:pPr/>
              <a:t>‹#›</a:t>
            </a:fld>
            <a:endParaRPr lang="en-US"/>
          </a:p>
        </p:txBody>
      </p:sp>
    </p:spTree>
    <p:extLst>
      <p:ext uri="{BB962C8B-B14F-4D97-AF65-F5344CB8AC3E}">
        <p14:creationId xmlns:p14="http://schemas.microsoft.com/office/powerpoint/2010/main" val="4277158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DF2C9E-454A-4962-9104-E6821D8917CE}" type="datetime1">
              <a:rPr lang="en-US" smtClean="0"/>
              <a:pPr/>
              <a:t>3/28/2023</a:t>
            </a:fld>
            <a:endParaRPr lang="en-US"/>
          </a:p>
        </p:txBody>
      </p:sp>
      <p:sp>
        <p:nvSpPr>
          <p:cNvPr id="5" name="Footer Placeholder 4"/>
          <p:cNvSpPr>
            <a:spLocks noGrp="1"/>
          </p:cNvSpPr>
          <p:nvPr>
            <p:ph type="ftr" sz="quarter" idx="11"/>
          </p:nvPr>
        </p:nvSpPr>
        <p:spPr/>
        <p:txBody>
          <a:bodyPr/>
          <a:lstStyle/>
          <a:p>
            <a:r>
              <a:rPr lang="en-US"/>
              <a:t>IT Department</a:t>
            </a:r>
          </a:p>
        </p:txBody>
      </p:sp>
      <p:sp>
        <p:nvSpPr>
          <p:cNvPr id="6" name="Slide Number Placeholder 5"/>
          <p:cNvSpPr>
            <a:spLocks noGrp="1"/>
          </p:cNvSpPr>
          <p:nvPr>
            <p:ph type="sldNum" sz="quarter" idx="12"/>
          </p:nvPr>
        </p:nvSpPr>
        <p:spPr/>
        <p:txBody>
          <a:bodyPr/>
          <a:lstStyle/>
          <a:p>
            <a:fld id="{DFF02D29-1784-4856-8CC6-01F643C6178F}" type="slidenum">
              <a:rPr lang="en-US" smtClean="0"/>
              <a:pPr/>
              <a:t>‹#›</a:t>
            </a:fld>
            <a:endParaRPr lang="en-US"/>
          </a:p>
        </p:txBody>
      </p:sp>
    </p:spTree>
    <p:extLst>
      <p:ext uri="{BB962C8B-B14F-4D97-AF65-F5344CB8AC3E}">
        <p14:creationId xmlns:p14="http://schemas.microsoft.com/office/powerpoint/2010/main" val="1213941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B15F6B6-34F7-4F21-99F1-B47304348ABD}" type="datetime1">
              <a:rPr lang="en-US" smtClean="0"/>
              <a:pPr/>
              <a:t>3/28/2023</a:t>
            </a:fld>
            <a:endParaRPr lang="en-US"/>
          </a:p>
        </p:txBody>
      </p:sp>
      <p:sp>
        <p:nvSpPr>
          <p:cNvPr id="5" name="Footer Placeholder 4"/>
          <p:cNvSpPr>
            <a:spLocks noGrp="1"/>
          </p:cNvSpPr>
          <p:nvPr>
            <p:ph type="ftr" sz="quarter" idx="11"/>
          </p:nvPr>
        </p:nvSpPr>
        <p:spPr>
          <a:xfrm>
            <a:off x="685800" y="381001"/>
            <a:ext cx="6991492" cy="364065"/>
          </a:xfrm>
        </p:spPr>
        <p:txBody>
          <a:bodyPr/>
          <a:lstStyle/>
          <a:p>
            <a:r>
              <a:rPr lang="en-US"/>
              <a:t>IT Department</a:t>
            </a:r>
          </a:p>
        </p:txBody>
      </p:sp>
      <p:sp>
        <p:nvSpPr>
          <p:cNvPr id="6" name="Slide Number Placeholder 5"/>
          <p:cNvSpPr>
            <a:spLocks noGrp="1"/>
          </p:cNvSpPr>
          <p:nvPr>
            <p:ph type="sldNum" sz="quarter" idx="12"/>
          </p:nvPr>
        </p:nvSpPr>
        <p:spPr>
          <a:xfrm>
            <a:off x="10862452" y="381000"/>
            <a:ext cx="643748" cy="365125"/>
          </a:xfrm>
        </p:spPr>
        <p:txBody>
          <a:bodyPr/>
          <a:lstStyle/>
          <a:p>
            <a:fld id="{DFF02D29-1784-4856-8CC6-01F643C6178F}" type="slidenum">
              <a:rPr lang="en-US" smtClean="0"/>
              <a:pPr/>
              <a:t>‹#›</a:t>
            </a:fld>
            <a:endParaRPr lang="en-US"/>
          </a:p>
        </p:txBody>
      </p:sp>
    </p:spTree>
    <p:extLst>
      <p:ext uri="{BB962C8B-B14F-4D97-AF65-F5344CB8AC3E}">
        <p14:creationId xmlns:p14="http://schemas.microsoft.com/office/powerpoint/2010/main" val="2551150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9C04D3-A440-454B-99FF-8A2C061A2CCB}" type="datetime1">
              <a:rPr lang="en-US" smtClean="0"/>
              <a:pPr/>
              <a:t>3/28/2023</a:t>
            </a:fld>
            <a:endParaRPr lang="en-US"/>
          </a:p>
        </p:txBody>
      </p:sp>
      <p:sp>
        <p:nvSpPr>
          <p:cNvPr id="6" name="Footer Placeholder 5"/>
          <p:cNvSpPr>
            <a:spLocks noGrp="1"/>
          </p:cNvSpPr>
          <p:nvPr>
            <p:ph type="ftr" sz="quarter" idx="11"/>
          </p:nvPr>
        </p:nvSpPr>
        <p:spPr/>
        <p:txBody>
          <a:bodyPr/>
          <a:lstStyle/>
          <a:p>
            <a:r>
              <a:rPr lang="en-US"/>
              <a:t>IT Department</a:t>
            </a:r>
          </a:p>
        </p:txBody>
      </p:sp>
      <p:sp>
        <p:nvSpPr>
          <p:cNvPr id="7" name="Slide Number Placeholder 6"/>
          <p:cNvSpPr>
            <a:spLocks noGrp="1"/>
          </p:cNvSpPr>
          <p:nvPr>
            <p:ph type="sldNum" sz="quarter" idx="12"/>
          </p:nvPr>
        </p:nvSpPr>
        <p:spPr/>
        <p:txBody>
          <a:bodyPr/>
          <a:lstStyle/>
          <a:p>
            <a:fld id="{DFF02D29-1784-4856-8CC6-01F643C6178F}" type="slidenum">
              <a:rPr lang="en-US" smtClean="0"/>
              <a:pPr/>
              <a:t>‹#›</a:t>
            </a:fld>
            <a:endParaRPr lang="en-US"/>
          </a:p>
        </p:txBody>
      </p:sp>
    </p:spTree>
    <p:extLst>
      <p:ext uri="{BB962C8B-B14F-4D97-AF65-F5344CB8AC3E}">
        <p14:creationId xmlns:p14="http://schemas.microsoft.com/office/powerpoint/2010/main" val="3660281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814FD7-2E61-455C-82C1-05EE82163047}" type="datetime1">
              <a:rPr lang="en-US" smtClean="0"/>
              <a:pPr/>
              <a:t>3/28/2023</a:t>
            </a:fld>
            <a:endParaRPr lang="en-US"/>
          </a:p>
        </p:txBody>
      </p:sp>
      <p:sp>
        <p:nvSpPr>
          <p:cNvPr id="8" name="Footer Placeholder 7"/>
          <p:cNvSpPr>
            <a:spLocks noGrp="1"/>
          </p:cNvSpPr>
          <p:nvPr>
            <p:ph type="ftr" sz="quarter" idx="11"/>
          </p:nvPr>
        </p:nvSpPr>
        <p:spPr/>
        <p:txBody>
          <a:bodyPr/>
          <a:lstStyle/>
          <a:p>
            <a:r>
              <a:rPr lang="en-US"/>
              <a:t>IT Department</a:t>
            </a:r>
          </a:p>
        </p:txBody>
      </p:sp>
      <p:sp>
        <p:nvSpPr>
          <p:cNvPr id="9" name="Slide Number Placeholder 8"/>
          <p:cNvSpPr>
            <a:spLocks noGrp="1"/>
          </p:cNvSpPr>
          <p:nvPr>
            <p:ph type="sldNum" sz="quarter" idx="12"/>
          </p:nvPr>
        </p:nvSpPr>
        <p:spPr/>
        <p:txBody>
          <a:bodyPr/>
          <a:lstStyle/>
          <a:p>
            <a:fld id="{DFF02D29-1784-4856-8CC6-01F643C6178F}" type="slidenum">
              <a:rPr lang="en-US" smtClean="0"/>
              <a:pPr/>
              <a:t>‹#›</a:t>
            </a:fld>
            <a:endParaRPr lang="en-US"/>
          </a:p>
        </p:txBody>
      </p:sp>
    </p:spTree>
    <p:extLst>
      <p:ext uri="{BB962C8B-B14F-4D97-AF65-F5344CB8AC3E}">
        <p14:creationId xmlns:p14="http://schemas.microsoft.com/office/powerpoint/2010/main" val="349093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D6828-4BE5-476D-8E82-355CB90C35E9}" type="datetime1">
              <a:rPr lang="en-US" smtClean="0"/>
              <a:pPr/>
              <a:t>3/28/2023</a:t>
            </a:fld>
            <a:endParaRPr lang="en-US"/>
          </a:p>
        </p:txBody>
      </p:sp>
      <p:sp>
        <p:nvSpPr>
          <p:cNvPr id="4" name="Footer Placeholder 3"/>
          <p:cNvSpPr>
            <a:spLocks noGrp="1"/>
          </p:cNvSpPr>
          <p:nvPr>
            <p:ph type="ftr" sz="quarter" idx="11"/>
          </p:nvPr>
        </p:nvSpPr>
        <p:spPr/>
        <p:txBody>
          <a:bodyPr/>
          <a:lstStyle/>
          <a:p>
            <a:r>
              <a:rPr lang="en-US"/>
              <a:t>IT Department</a:t>
            </a:r>
          </a:p>
        </p:txBody>
      </p:sp>
      <p:sp>
        <p:nvSpPr>
          <p:cNvPr id="5" name="Slide Number Placeholder 4"/>
          <p:cNvSpPr>
            <a:spLocks noGrp="1"/>
          </p:cNvSpPr>
          <p:nvPr>
            <p:ph type="sldNum" sz="quarter" idx="12"/>
          </p:nvPr>
        </p:nvSpPr>
        <p:spPr/>
        <p:txBody>
          <a:bodyPr/>
          <a:lstStyle/>
          <a:p>
            <a:fld id="{DFF02D29-1784-4856-8CC6-01F643C6178F}" type="slidenum">
              <a:rPr lang="en-US" smtClean="0"/>
              <a:pPr/>
              <a:t>‹#›</a:t>
            </a:fld>
            <a:endParaRPr lang="en-US"/>
          </a:p>
        </p:txBody>
      </p:sp>
    </p:spTree>
    <p:extLst>
      <p:ext uri="{BB962C8B-B14F-4D97-AF65-F5344CB8AC3E}">
        <p14:creationId xmlns:p14="http://schemas.microsoft.com/office/powerpoint/2010/main" val="3848753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D5266-CB65-4788-A721-625144DED58C}" type="datetime1">
              <a:rPr lang="en-US" smtClean="0"/>
              <a:pPr/>
              <a:t>3/28/2023</a:t>
            </a:fld>
            <a:endParaRPr lang="en-US"/>
          </a:p>
        </p:txBody>
      </p:sp>
      <p:sp>
        <p:nvSpPr>
          <p:cNvPr id="3" name="Footer Placeholder 2"/>
          <p:cNvSpPr>
            <a:spLocks noGrp="1"/>
          </p:cNvSpPr>
          <p:nvPr>
            <p:ph type="ftr" sz="quarter" idx="11"/>
          </p:nvPr>
        </p:nvSpPr>
        <p:spPr/>
        <p:txBody>
          <a:bodyPr/>
          <a:lstStyle/>
          <a:p>
            <a:r>
              <a:rPr lang="en-US"/>
              <a:t>IT Department</a:t>
            </a:r>
          </a:p>
        </p:txBody>
      </p:sp>
      <p:sp>
        <p:nvSpPr>
          <p:cNvPr id="4" name="Slide Number Placeholder 3"/>
          <p:cNvSpPr>
            <a:spLocks noGrp="1"/>
          </p:cNvSpPr>
          <p:nvPr>
            <p:ph type="sldNum" sz="quarter" idx="12"/>
          </p:nvPr>
        </p:nvSpPr>
        <p:spPr/>
        <p:txBody>
          <a:bodyPr/>
          <a:lstStyle/>
          <a:p>
            <a:fld id="{DFF02D29-1784-4856-8CC6-01F643C6178F}" type="slidenum">
              <a:rPr lang="en-US" smtClean="0"/>
              <a:pPr/>
              <a:t>‹#›</a:t>
            </a:fld>
            <a:endParaRPr lang="en-US"/>
          </a:p>
        </p:txBody>
      </p:sp>
    </p:spTree>
    <p:extLst>
      <p:ext uri="{BB962C8B-B14F-4D97-AF65-F5344CB8AC3E}">
        <p14:creationId xmlns:p14="http://schemas.microsoft.com/office/powerpoint/2010/main" val="2563784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F786D-0057-4FFE-B11F-A44155632BAC}" type="datetime1">
              <a:rPr lang="en-US" smtClean="0"/>
              <a:pPr/>
              <a:t>3/28/2023</a:t>
            </a:fld>
            <a:endParaRPr lang="en-US"/>
          </a:p>
        </p:txBody>
      </p:sp>
      <p:sp>
        <p:nvSpPr>
          <p:cNvPr id="6" name="Footer Placeholder 5"/>
          <p:cNvSpPr>
            <a:spLocks noGrp="1"/>
          </p:cNvSpPr>
          <p:nvPr>
            <p:ph type="ftr" sz="quarter" idx="11"/>
          </p:nvPr>
        </p:nvSpPr>
        <p:spPr/>
        <p:txBody>
          <a:bodyPr/>
          <a:lstStyle/>
          <a:p>
            <a:r>
              <a:rPr lang="en-US"/>
              <a:t>IT Department</a:t>
            </a:r>
          </a:p>
        </p:txBody>
      </p:sp>
      <p:sp>
        <p:nvSpPr>
          <p:cNvPr id="7" name="Slide Number Placeholder 6"/>
          <p:cNvSpPr>
            <a:spLocks noGrp="1"/>
          </p:cNvSpPr>
          <p:nvPr>
            <p:ph type="sldNum" sz="quarter" idx="12"/>
          </p:nvPr>
        </p:nvSpPr>
        <p:spPr/>
        <p:txBody>
          <a:bodyPr/>
          <a:lstStyle/>
          <a:p>
            <a:fld id="{DFF02D29-1784-4856-8CC6-01F643C6178F}" type="slidenum">
              <a:rPr lang="en-US" smtClean="0"/>
              <a:pPr/>
              <a:t>‹#›</a:t>
            </a:fld>
            <a:endParaRPr lang="en-US"/>
          </a:p>
        </p:txBody>
      </p:sp>
    </p:spTree>
    <p:extLst>
      <p:ext uri="{BB962C8B-B14F-4D97-AF65-F5344CB8AC3E}">
        <p14:creationId xmlns:p14="http://schemas.microsoft.com/office/powerpoint/2010/main" val="3604498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83ACD9-419C-4F6F-A3CD-CBA775A46223}" type="datetime1">
              <a:rPr lang="en-US" smtClean="0"/>
              <a:pPr/>
              <a:t>3/28/2023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F02D29-1784-4856-8CC6-01F643C6178F}" type="slidenum">
              <a:rPr lang="en-US" smtClean="0"/>
              <a:pPr/>
              <a:t>‹#›</a:t>
            </a:fld>
            <a:endParaRPr lang="en-US"/>
          </a:p>
        </p:txBody>
      </p:sp>
    </p:spTree>
    <p:extLst>
      <p:ext uri="{BB962C8B-B14F-4D97-AF65-F5344CB8AC3E}">
        <p14:creationId xmlns:p14="http://schemas.microsoft.com/office/powerpoint/2010/main" val="3839560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00C99C3-1B72-4093-9D63-C5E55736D77B}" type="datetime1">
              <a:rPr lang="en-US" smtClean="0"/>
              <a:pPr/>
              <a:t>3/28/2023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IT Department</a:t>
            </a: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F02D29-1784-4856-8CC6-01F643C6178F}" type="slidenum">
              <a:rPr lang="en-US" smtClean="0"/>
              <a:pPr/>
              <a:t>‹#›</a:t>
            </a:fld>
            <a:endParaRPr lang="en-US"/>
          </a:p>
        </p:txBody>
      </p:sp>
    </p:spTree>
    <p:extLst>
      <p:ext uri="{BB962C8B-B14F-4D97-AF65-F5344CB8AC3E}">
        <p14:creationId xmlns:p14="http://schemas.microsoft.com/office/powerpoint/2010/main" val="403073336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472" y="1304032"/>
            <a:ext cx="8466877" cy="1800491"/>
          </a:xfrm>
        </p:spPr>
        <p:txBody>
          <a:bodyPr>
            <a:noAutofit/>
          </a:bodyPr>
          <a:lstStyle/>
          <a:p>
            <a:pPr algn="ctr"/>
            <a:r>
              <a:rPr lang="en-GB" sz="4800" b="1" dirty="0">
                <a:solidFill>
                  <a:schemeClr val="accent4">
                    <a:lumMod val="20000"/>
                    <a:lumOff val="80000"/>
                  </a:schemeClr>
                </a:solidFill>
                <a:latin typeface="Times New Roman" panose="02020603050405020304" pitchFamily="18" charset="0"/>
                <a:cs typeface="Times New Roman" panose="02020603050405020304" pitchFamily="18" charset="0"/>
              </a:rPr>
              <a:t>Yoga pose estimation using deep learning</a:t>
            </a:r>
            <a:endParaRPr lang="en-US" sz="4800" b="1"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741910" y="4243258"/>
            <a:ext cx="4996144" cy="1800491"/>
          </a:xfrm>
        </p:spPr>
        <p:txBody>
          <a:bodyPr>
            <a:normAutofit/>
          </a:bodyPr>
          <a:lstStyle/>
          <a:p>
            <a:r>
              <a:rPr lang="en-US" b="1" dirty="0">
                <a:latin typeface="Times New Roman" panose="02020603050405020304" pitchFamily="18" charset="0"/>
                <a:cs typeface="Times New Roman" panose="02020603050405020304" pitchFamily="18" charset="0"/>
              </a:rPr>
              <a:t>Presented BY:</a:t>
            </a:r>
          </a:p>
          <a:p>
            <a:r>
              <a:rPr lang="en-US" b="1" dirty="0">
                <a:latin typeface="Times New Roman" panose="02020603050405020304" pitchFamily="18" charset="0"/>
                <a:cs typeface="Times New Roman" panose="02020603050405020304" pitchFamily="18" charset="0"/>
              </a:rPr>
              <a:t>G.GANESH</a:t>
            </a:r>
          </a:p>
          <a:p>
            <a:r>
              <a:rPr lang="en-US" b="1" dirty="0">
                <a:latin typeface="Times New Roman" panose="02020603050405020304" pitchFamily="18" charset="0"/>
                <a:cs typeface="Times New Roman" panose="02020603050405020304" pitchFamily="18" charset="0"/>
              </a:rPr>
              <a:t>19671A1216</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Information technology</a:t>
            </a:r>
          </a:p>
          <a:p>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92037" y="3979547"/>
            <a:ext cx="4140679" cy="1417824"/>
          </a:xfrm>
          <a:prstGeom prst="rect">
            <a:avLst/>
          </a:prstGeom>
          <a:noFill/>
        </p:spPr>
        <p:txBody>
          <a:bodyPr wrap="square" rtlCol="0">
            <a:spAutoFit/>
          </a:bodyPr>
          <a:lstStyle/>
          <a:p>
            <a:pPr>
              <a:lnSpc>
                <a:spcPct val="150000"/>
              </a:lnSpc>
            </a:pPr>
            <a:r>
              <a:rPr lang="en-US" sz="2000" b="1" dirty="0">
                <a:solidFill>
                  <a:schemeClr val="bg2">
                    <a:lumMod val="40000"/>
                    <a:lumOff val="60000"/>
                  </a:schemeClr>
                </a:solidFill>
                <a:latin typeface="Times New Roman" panose="02020603050405020304" pitchFamily="18" charset="0"/>
                <a:cs typeface="Times New Roman" panose="02020603050405020304" pitchFamily="18" charset="0"/>
              </a:rPr>
              <a:t>Internal Guide:</a:t>
            </a:r>
          </a:p>
          <a:p>
            <a:pPr>
              <a:lnSpc>
                <a:spcPct val="150000"/>
              </a:lnSpc>
            </a:pPr>
            <a:r>
              <a:rPr lang="en-US" sz="2000" b="1" dirty="0">
                <a:solidFill>
                  <a:schemeClr val="bg2">
                    <a:lumMod val="40000"/>
                    <a:lumOff val="60000"/>
                  </a:schemeClr>
                </a:solidFill>
                <a:latin typeface="Times New Roman" panose="02020603050405020304" pitchFamily="18" charset="0"/>
                <a:cs typeface="Times New Roman" panose="02020603050405020304" pitchFamily="18" charset="0"/>
              </a:rPr>
              <a:t>B. Vijay Kumar</a:t>
            </a:r>
          </a:p>
          <a:p>
            <a:pPr>
              <a:lnSpc>
                <a:spcPct val="150000"/>
              </a:lnSpc>
            </a:pPr>
            <a:r>
              <a:rPr lang="en-US" sz="2000" b="1" dirty="0">
                <a:solidFill>
                  <a:schemeClr val="bg2">
                    <a:lumMod val="40000"/>
                    <a:lumOff val="60000"/>
                  </a:schemeClr>
                </a:solidFill>
                <a:latin typeface="Times New Roman" panose="02020603050405020304" pitchFamily="18" charset="0"/>
                <a:cs typeface="Times New Roman" panose="02020603050405020304" pitchFamily="18" charset="0"/>
              </a:rPr>
              <a:t>Asst 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68" y="-289367"/>
            <a:ext cx="11263132" cy="2346768"/>
          </a:xfrm>
        </p:spPr>
        <p:txBody>
          <a:bodyPr/>
          <a:lstStyle/>
          <a:p>
            <a:pPr algn="l"/>
            <a:r>
              <a:rPr lang="en-US" b="1" dirty="0">
                <a:latin typeface="Times New Roman" panose="02020603050405020304" pitchFamily="18" charset="0"/>
                <a:cs typeface="Times New Roman" panose="02020603050405020304" pitchFamily="18" charset="0"/>
              </a:rPr>
              <a:t>Functional requirements</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Input video</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Extracted frames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Feature extraction </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Detected key points with body joints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Calculating joints and angles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Classification</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Feed back generation</a:t>
            </a:r>
          </a:p>
          <a:p>
            <a:pPr>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7995609" y="6248399"/>
            <a:ext cx="3859795" cy="304801"/>
          </a:xfrm>
        </p:spPr>
        <p:txBody>
          <a:bodyPr/>
          <a:lstStyle/>
          <a:p>
            <a:pPr algn="r"/>
            <a:r>
              <a:rPr lang="en-US" dirty="0"/>
              <a:t>IT Department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475" y="627286"/>
            <a:ext cx="9404723" cy="1400530"/>
          </a:xfrm>
        </p:spPr>
        <p:txBody>
          <a:bodyPr>
            <a:normAutofit/>
          </a:bodyPr>
          <a:lstStyle/>
          <a:p>
            <a:r>
              <a:rPr lang="en-US" b="1" dirty="0">
                <a:latin typeface="Times New Roman" panose="02020603050405020304" pitchFamily="18" charset="0"/>
                <a:cs typeface="Times New Roman" panose="02020603050405020304" pitchFamily="18" charset="0"/>
              </a:rPr>
              <a:t>Non Functional Requirements</a:t>
            </a:r>
          </a:p>
        </p:txBody>
      </p:sp>
      <p:sp>
        <p:nvSpPr>
          <p:cNvPr id="3" name="Content Placeholder 2"/>
          <p:cNvSpPr>
            <a:spLocks noGrp="1"/>
          </p:cNvSpPr>
          <p:nvPr>
            <p:ph idx="1"/>
          </p:nvPr>
        </p:nvSpPr>
        <p:spPr>
          <a:xfrm>
            <a:off x="1028498" y="2227486"/>
            <a:ext cx="8946541" cy="4195481"/>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Reliable</a:t>
            </a:r>
          </a:p>
          <a:p>
            <a:pPr>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Flexible</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Maintanable</a:t>
            </a:r>
          </a:p>
        </p:txBody>
      </p:sp>
      <p:sp>
        <p:nvSpPr>
          <p:cNvPr id="4" name="Footer Placeholder 3"/>
          <p:cNvSpPr>
            <a:spLocks noGrp="1"/>
          </p:cNvSpPr>
          <p:nvPr>
            <p:ph type="ftr" sz="quarter" idx="11"/>
          </p:nvPr>
        </p:nvSpPr>
        <p:spPr>
          <a:xfrm>
            <a:off x="8120301" y="6317836"/>
            <a:ext cx="3859795" cy="304801"/>
          </a:xfrm>
        </p:spPr>
        <p:txBody>
          <a:bodyPr/>
          <a:lstStyle/>
          <a:p>
            <a:pPr algn="r"/>
            <a:r>
              <a:rPr lang="en-US" dirty="0">
                <a:latin typeface="Times New Roman" panose="02020603050405020304" pitchFamily="18" charset="0"/>
                <a:cs typeface="Times New Roman" panose="02020603050405020304" pitchFamily="18" charset="0"/>
              </a:rPr>
              <a:t>IT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p:cNvSpPr>
            <a:spLocks noGrp="1"/>
          </p:cNvSpPr>
          <p:nvPr>
            <p:ph type="title"/>
          </p:nvPr>
        </p:nvSpPr>
        <p:spPr>
          <a:xfrm>
            <a:off x="219919" y="-474562"/>
            <a:ext cx="11286281" cy="2531963"/>
          </a:xfrm>
        </p:spPr>
        <p:txBody>
          <a:bodyPr/>
          <a:lstStyle/>
          <a:p>
            <a:pPr algn="l"/>
            <a:r>
              <a:rPr lang="en-US" b="1" dirty="0"/>
              <a:t>System Architecture</a:t>
            </a:r>
            <a:endParaRPr lang="en-IN" b="1" dirty="0"/>
          </a:p>
        </p:txBody>
      </p:sp>
      <p:pic>
        <p:nvPicPr>
          <p:cNvPr id="97" name="Content Placeholder 96"/>
          <p:cNvPicPr>
            <a:picLocks noGrp="1" noChangeAspect="1"/>
          </p:cNvPicPr>
          <p:nvPr>
            <p:ph idx="1"/>
          </p:nvPr>
        </p:nvPicPr>
        <p:blipFill>
          <a:blip r:embed="rId2"/>
          <a:stretch>
            <a:fillRect/>
          </a:stretch>
        </p:blipFill>
        <p:spPr>
          <a:xfrm>
            <a:off x="822960" y="1533616"/>
            <a:ext cx="10281920" cy="45446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1410" y="137030"/>
            <a:ext cx="8610600" cy="1293028"/>
          </a:xfrm>
        </p:spPr>
        <p:txBody>
          <a:bodyPr/>
          <a:lstStyle/>
          <a:p>
            <a:r>
              <a:rPr lang="en-US" b="1" dirty="0"/>
              <a:t>Class Diagram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3890" y="1709224"/>
            <a:ext cx="9570720" cy="4255385"/>
          </a:xfrm>
        </p:spPr>
      </p:pic>
      <p:sp>
        <p:nvSpPr>
          <p:cNvPr id="4" name="Footer Placeholder 3"/>
          <p:cNvSpPr>
            <a:spLocks noGrp="1"/>
          </p:cNvSpPr>
          <p:nvPr>
            <p:ph type="ftr" sz="quarter" idx="11"/>
          </p:nvPr>
        </p:nvSpPr>
        <p:spPr>
          <a:xfrm>
            <a:off x="10494610" y="6335485"/>
            <a:ext cx="1393371" cy="363713"/>
          </a:xfrm>
        </p:spPr>
        <p:txBody>
          <a:bodyPr/>
          <a:lstStyle/>
          <a:p>
            <a:r>
              <a:rPr lang="en-US" dirty="0"/>
              <a:t>IT </a:t>
            </a:r>
            <a:r>
              <a:rPr lang="en-US" dirty="0" err="1"/>
              <a:t>DepartmentS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9063" y="0"/>
            <a:ext cx="8610600" cy="1293028"/>
          </a:xfrm>
        </p:spPr>
        <p:txBody>
          <a:bodyPr/>
          <a:lstStyle/>
          <a:p>
            <a:r>
              <a:rPr lang="en-US" b="1" dirty="0"/>
              <a:t>Use case diagram</a:t>
            </a: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12602" t="12827" r="14903" b="10170"/>
          <a:stretch>
            <a:fillRect/>
          </a:stretch>
        </p:blipFill>
        <p:spPr>
          <a:xfrm>
            <a:off x="1158129" y="1853248"/>
            <a:ext cx="9570941" cy="4057914"/>
          </a:xfrm>
        </p:spPr>
      </p:pic>
      <p:sp>
        <p:nvSpPr>
          <p:cNvPr id="4" name="Footer Placeholder 3"/>
          <p:cNvSpPr>
            <a:spLocks noGrp="1"/>
          </p:cNvSpPr>
          <p:nvPr>
            <p:ph type="ftr" sz="quarter" idx="11"/>
          </p:nvPr>
        </p:nvSpPr>
        <p:spPr/>
        <p:txBody>
          <a:bodyPr/>
          <a:lstStyle/>
          <a:p>
            <a:r>
              <a:rPr lang="en-US"/>
              <a:t>IT Department</a:t>
            </a:r>
          </a:p>
        </p:txBody>
      </p:sp>
      <p:sp>
        <p:nvSpPr>
          <p:cNvPr id="8" name="TextBox 7"/>
          <p:cNvSpPr txBox="1"/>
          <p:nvPr/>
        </p:nvSpPr>
        <p:spPr>
          <a:xfrm rot="21376571" flipH="1">
            <a:off x="4514309" y="4001997"/>
            <a:ext cx="828041" cy="215444"/>
          </a:xfrm>
          <a:prstGeom prst="rect">
            <a:avLst/>
          </a:prstGeom>
          <a:noFill/>
        </p:spPr>
        <p:txBody>
          <a:bodyPr wrap="square" rtlCol="0">
            <a:spAutoFit/>
          </a:bodyPr>
          <a:lstStyle/>
          <a:p>
            <a:r>
              <a:rPr lang="en-US" sz="800" b="1" dirty="0">
                <a:solidFill>
                  <a:schemeClr val="bg1"/>
                </a:solidFill>
              </a:rPr>
              <a:t>&lt;&lt;Include&gt;&gt;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7941" y="10887"/>
            <a:ext cx="8610600" cy="1293028"/>
          </a:xfrm>
        </p:spPr>
        <p:txBody>
          <a:bodyPr/>
          <a:lstStyle/>
          <a:p>
            <a:r>
              <a:rPr lang="en-US" b="1" dirty="0"/>
              <a:t>Sequence Diagram</a:t>
            </a:r>
            <a:endParaRPr lang="en-IN" b="1" dirty="0"/>
          </a:p>
        </p:txBody>
      </p:sp>
      <p:pic>
        <p:nvPicPr>
          <p:cNvPr id="6" name="Content Placeholder 5"/>
          <p:cNvPicPr>
            <a:picLocks noGrp="1" noChangeAspect="1"/>
          </p:cNvPicPr>
          <p:nvPr>
            <p:ph idx="1"/>
          </p:nvPr>
        </p:nvPicPr>
        <p:blipFill>
          <a:blip r:embed="rId2"/>
          <a:stretch>
            <a:fillRect/>
          </a:stretch>
        </p:blipFill>
        <p:spPr>
          <a:xfrm>
            <a:off x="859694" y="1666486"/>
            <a:ext cx="8657904" cy="4482123"/>
          </a:xfrm>
        </p:spPr>
      </p:pic>
      <p:sp>
        <p:nvSpPr>
          <p:cNvPr id="4" name="Footer Placeholder 3"/>
          <p:cNvSpPr>
            <a:spLocks noGrp="1"/>
          </p:cNvSpPr>
          <p:nvPr>
            <p:ph type="ftr" sz="quarter" idx="11"/>
          </p:nvPr>
        </p:nvSpPr>
        <p:spPr/>
        <p:txBody>
          <a:bodyPr/>
          <a:lstStyle/>
          <a:p>
            <a:r>
              <a:rPr lang="en-US"/>
              <a:t>IT Department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881" y="623486"/>
            <a:ext cx="8610600" cy="1293028"/>
          </a:xfrm>
        </p:spPr>
        <p:txBody>
          <a:bodyPr/>
          <a:lstStyle/>
          <a:p>
            <a:r>
              <a:rPr lang="en-US" b="1" dirty="0"/>
              <a:t>Deployment diagram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3262" y="2171635"/>
            <a:ext cx="6018978" cy="3416365"/>
          </a:xfrm>
        </p:spPr>
      </p:pic>
      <p:sp>
        <p:nvSpPr>
          <p:cNvPr id="4" name="Footer Placeholder 3"/>
          <p:cNvSpPr>
            <a:spLocks noGrp="1"/>
          </p:cNvSpPr>
          <p:nvPr>
            <p:ph type="ftr" sz="quarter" idx="11"/>
          </p:nvPr>
        </p:nvSpPr>
        <p:spPr/>
        <p:txBody>
          <a:bodyPr/>
          <a:lstStyle/>
          <a:p>
            <a:r>
              <a:rPr lang="en-US"/>
              <a:t>IT Department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01918"/>
            <a:ext cx="9404723" cy="1400530"/>
          </a:xfrm>
        </p:spPr>
        <p:txBody>
          <a:bodyPr/>
          <a:lstStyle/>
          <a:p>
            <a:pPr algn="l"/>
            <a:r>
              <a:rPr lang="en-US" b="1" dirty="0"/>
              <a:t>Activity diagram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2369" y="1802448"/>
            <a:ext cx="7264511" cy="4832032"/>
          </a:xfrm>
        </p:spPr>
      </p:pic>
      <p:sp>
        <p:nvSpPr>
          <p:cNvPr id="4" name="Footer Placeholder 3"/>
          <p:cNvSpPr>
            <a:spLocks noGrp="1"/>
          </p:cNvSpPr>
          <p:nvPr>
            <p:ph type="ftr" sz="quarter" idx="11"/>
          </p:nvPr>
        </p:nvSpPr>
        <p:spPr>
          <a:xfrm rot="5400000">
            <a:off x="8951573" y="3204977"/>
            <a:ext cx="3859795" cy="304801"/>
          </a:xfrm>
        </p:spPr>
        <p:txBody>
          <a:bodyPr/>
          <a:lstStyle/>
          <a:p>
            <a:r>
              <a:rPr lang="en-US"/>
              <a:t>IT Department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B974-32A9-33A5-20EF-DE9029FA318B}"/>
              </a:ext>
            </a:extLst>
          </p:cNvPr>
          <p:cNvSpPr>
            <a:spLocks noGrp="1"/>
          </p:cNvSpPr>
          <p:nvPr>
            <p:ph type="title"/>
          </p:nvPr>
        </p:nvSpPr>
        <p:spPr>
          <a:xfrm>
            <a:off x="685800" y="86543"/>
            <a:ext cx="5309886" cy="1400530"/>
          </a:xfrm>
        </p:spPr>
        <p:txBody>
          <a:bodyPr/>
          <a:lstStyle/>
          <a:p>
            <a:r>
              <a:rPr lang="en-US" b="1" dirty="0"/>
              <a:t>Result Screens</a:t>
            </a:r>
          </a:p>
        </p:txBody>
      </p:sp>
      <p:pic>
        <p:nvPicPr>
          <p:cNvPr id="12" name="Content Placeholder 11">
            <a:extLst>
              <a:ext uri="{FF2B5EF4-FFF2-40B4-BE49-F238E27FC236}">
                <a16:creationId xmlns:a16="http://schemas.microsoft.com/office/drawing/2014/main" id="{A1B3486B-CCE9-4DFE-14E9-8774084A202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8732" y="1853248"/>
            <a:ext cx="4719740" cy="3436157"/>
          </a:xfrm>
        </p:spPr>
      </p:pic>
      <p:sp>
        <p:nvSpPr>
          <p:cNvPr id="4" name="Footer Placeholder 3">
            <a:extLst>
              <a:ext uri="{FF2B5EF4-FFF2-40B4-BE49-F238E27FC236}">
                <a16:creationId xmlns:a16="http://schemas.microsoft.com/office/drawing/2014/main" id="{16517675-85FB-9D5E-CE97-65ABF1D11563}"/>
              </a:ext>
            </a:extLst>
          </p:cNvPr>
          <p:cNvSpPr>
            <a:spLocks noGrp="1"/>
          </p:cNvSpPr>
          <p:nvPr>
            <p:ph type="ftr" sz="quarter" idx="11"/>
          </p:nvPr>
        </p:nvSpPr>
        <p:spPr/>
        <p:txBody>
          <a:bodyPr/>
          <a:lstStyle/>
          <a:p>
            <a:r>
              <a:rPr lang="en-US" dirty="0"/>
              <a:t>IT Department</a:t>
            </a:r>
          </a:p>
        </p:txBody>
      </p:sp>
      <p:pic>
        <p:nvPicPr>
          <p:cNvPr id="14" name="Picture 13">
            <a:extLst>
              <a:ext uri="{FF2B5EF4-FFF2-40B4-BE49-F238E27FC236}">
                <a16:creationId xmlns:a16="http://schemas.microsoft.com/office/drawing/2014/main" id="{94F107DB-1722-5808-3382-019637FA96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650" y="1733504"/>
            <a:ext cx="5796589" cy="3436157"/>
          </a:xfrm>
          <a:prstGeom prst="rect">
            <a:avLst/>
          </a:prstGeom>
        </p:spPr>
      </p:pic>
      <p:sp>
        <p:nvSpPr>
          <p:cNvPr id="15" name="TextBox 14">
            <a:extLst>
              <a:ext uri="{FF2B5EF4-FFF2-40B4-BE49-F238E27FC236}">
                <a16:creationId xmlns:a16="http://schemas.microsoft.com/office/drawing/2014/main" id="{D9F1C003-F0C1-B7A4-3AB5-0351764687DA}"/>
              </a:ext>
            </a:extLst>
          </p:cNvPr>
          <p:cNvSpPr txBox="1"/>
          <p:nvPr/>
        </p:nvSpPr>
        <p:spPr>
          <a:xfrm>
            <a:off x="1452880" y="5415834"/>
            <a:ext cx="2733040" cy="369332"/>
          </a:xfrm>
          <a:prstGeom prst="rect">
            <a:avLst/>
          </a:prstGeom>
          <a:noFill/>
        </p:spPr>
        <p:txBody>
          <a:bodyPr wrap="square" rtlCol="0">
            <a:spAutoFit/>
          </a:bodyPr>
          <a:lstStyle/>
          <a:p>
            <a:r>
              <a:rPr lang="en-US" dirty="0"/>
              <a:t>Training Yoga pose</a:t>
            </a:r>
          </a:p>
        </p:txBody>
      </p:sp>
      <p:sp>
        <p:nvSpPr>
          <p:cNvPr id="16" name="TextBox 15">
            <a:extLst>
              <a:ext uri="{FF2B5EF4-FFF2-40B4-BE49-F238E27FC236}">
                <a16:creationId xmlns:a16="http://schemas.microsoft.com/office/drawing/2014/main" id="{47812FE9-C58C-47A7-D941-9BA9498A5CC5}"/>
              </a:ext>
            </a:extLst>
          </p:cNvPr>
          <p:cNvSpPr txBox="1"/>
          <p:nvPr/>
        </p:nvSpPr>
        <p:spPr>
          <a:xfrm>
            <a:off x="8402320" y="5434091"/>
            <a:ext cx="2824480" cy="369332"/>
          </a:xfrm>
          <a:prstGeom prst="rect">
            <a:avLst/>
          </a:prstGeom>
          <a:noFill/>
        </p:spPr>
        <p:txBody>
          <a:bodyPr wrap="square" rtlCol="0">
            <a:spAutoFit/>
          </a:bodyPr>
          <a:lstStyle/>
          <a:p>
            <a:r>
              <a:rPr lang="en-US" dirty="0"/>
              <a:t>Output</a:t>
            </a:r>
          </a:p>
        </p:txBody>
      </p:sp>
    </p:spTree>
    <p:extLst>
      <p:ext uri="{BB962C8B-B14F-4D97-AF65-F5344CB8AC3E}">
        <p14:creationId xmlns:p14="http://schemas.microsoft.com/office/powerpoint/2010/main" val="2751061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B3F8-BF0A-57CF-1B82-FEDB1E7E9F24}"/>
              </a:ext>
            </a:extLst>
          </p:cNvPr>
          <p:cNvSpPr>
            <a:spLocks noGrp="1"/>
          </p:cNvSpPr>
          <p:nvPr>
            <p:ph type="title"/>
          </p:nvPr>
        </p:nvSpPr>
        <p:spPr>
          <a:xfrm>
            <a:off x="646111" y="452718"/>
            <a:ext cx="9404723" cy="995082"/>
          </a:xfrm>
        </p:spPr>
        <p:txBody>
          <a:bodyPr/>
          <a:lstStyle/>
          <a:p>
            <a:pPr algn="l"/>
            <a:r>
              <a:rPr lang="en-US" b="1" dirty="0"/>
              <a:t>Conclusion</a:t>
            </a:r>
          </a:p>
        </p:txBody>
      </p:sp>
      <p:sp>
        <p:nvSpPr>
          <p:cNvPr id="3" name="Content Placeholder 2">
            <a:extLst>
              <a:ext uri="{FF2B5EF4-FFF2-40B4-BE49-F238E27FC236}">
                <a16:creationId xmlns:a16="http://schemas.microsoft.com/office/drawing/2014/main" id="{2A151E40-4EC9-EC1B-CFA2-1B1C6B23240D}"/>
              </a:ext>
            </a:extLst>
          </p:cNvPr>
          <p:cNvSpPr>
            <a:spLocks noGrp="1"/>
          </p:cNvSpPr>
          <p:nvPr>
            <p:ph idx="1"/>
          </p:nvPr>
        </p:nvSpPr>
        <p:spPr/>
        <p:txBody>
          <a:bodyPr>
            <a:normAutofit/>
          </a:bodyPr>
          <a:lstStyle/>
          <a:p>
            <a:pPr marL="0" indent="0" algn="just">
              <a:buNone/>
            </a:pPr>
            <a:r>
              <a:rPr lang="en-US" sz="2400" dirty="0"/>
              <a:t>yoga pose estimation is different as it has to localize and assemble human body parts on the basis of an trained yoga poses of the human body . Application of yoga pose estimation in fitness and sports can help prevent injuries and improve the performance of people’s workout. </a:t>
            </a:r>
          </a:p>
        </p:txBody>
      </p:sp>
      <p:sp>
        <p:nvSpPr>
          <p:cNvPr id="4" name="Footer Placeholder 3">
            <a:extLst>
              <a:ext uri="{FF2B5EF4-FFF2-40B4-BE49-F238E27FC236}">
                <a16:creationId xmlns:a16="http://schemas.microsoft.com/office/drawing/2014/main" id="{FEF2E839-DF98-33DF-93A6-F21BC6A6AEC0}"/>
              </a:ext>
            </a:extLst>
          </p:cNvPr>
          <p:cNvSpPr>
            <a:spLocks noGrp="1"/>
          </p:cNvSpPr>
          <p:nvPr>
            <p:ph type="ftr" sz="quarter" idx="11"/>
          </p:nvPr>
        </p:nvSpPr>
        <p:spPr/>
        <p:txBody>
          <a:bodyPr/>
          <a:lstStyle/>
          <a:p>
            <a:r>
              <a:rPr lang="en-US"/>
              <a:t>IT Department</a:t>
            </a:r>
          </a:p>
        </p:txBody>
      </p:sp>
    </p:spTree>
    <p:extLst>
      <p:ext uri="{BB962C8B-B14F-4D97-AF65-F5344CB8AC3E}">
        <p14:creationId xmlns:p14="http://schemas.microsoft.com/office/powerpoint/2010/main" val="1407193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70" y="-428263"/>
            <a:ext cx="11309430" cy="2485664"/>
          </a:xfrm>
        </p:spPr>
        <p:txBody>
          <a:bodyPr/>
          <a:lstStyle/>
          <a:p>
            <a:pPr algn="l"/>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393372"/>
            <a:ext cx="8946541" cy="4855028"/>
          </a:xfrm>
        </p:spPr>
        <p:txBody>
          <a:bodyPr>
            <a:noAutofit/>
          </a:bodyPr>
          <a:lstStyle/>
          <a:p>
            <a:pPr>
              <a:buFont typeface="Wingdings" panose="05000000000000000000" pitchFamily="2" charset="2"/>
              <a:buChar char="ü"/>
            </a:pPr>
            <a:endParaRPr lang="en-US" sz="2400" b="0" i="0" dirty="0">
              <a:solidFill>
                <a:schemeClr val="accent6">
                  <a:lumMod val="20000"/>
                  <a:lumOff val="80000"/>
                </a:schemeClr>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b="0" i="0" dirty="0">
                <a:solidFill>
                  <a:schemeClr val="accent6">
                    <a:lumMod val="20000"/>
                    <a:lumOff val="80000"/>
                  </a:schemeClr>
                </a:solidFill>
                <a:effectLst/>
                <a:latin typeface="Times New Roman" panose="02020603050405020304" pitchFamily="18" charset="0"/>
                <a:cs typeface="Times New Roman" panose="02020603050405020304" pitchFamily="18" charset="0"/>
              </a:rPr>
              <a:t>Like every exercise, it is most important to practice yoga poses accurately as any abnormal posture is not productive and tends to cause harm. </a:t>
            </a:r>
          </a:p>
          <a:p>
            <a:pPr>
              <a:buFont typeface="Wingdings" panose="05000000000000000000" pitchFamily="2" charset="2"/>
              <a:buChar char="ü"/>
            </a:pPr>
            <a:r>
              <a:rPr lang="en-US" sz="2400" b="0" i="0" dirty="0">
                <a:solidFill>
                  <a:schemeClr val="accent6">
                    <a:lumMod val="20000"/>
                    <a:lumOff val="80000"/>
                  </a:schemeClr>
                </a:solidFill>
                <a:effectLst/>
                <a:latin typeface="Times New Roman" panose="02020603050405020304" pitchFamily="18" charset="0"/>
                <a:cs typeface="Times New Roman" panose="02020603050405020304" pitchFamily="18" charset="0"/>
              </a:rPr>
              <a:t>This suggests having an instructor around while performing yoga. It is not always possible to have an instructor or to join yoga classes with nowadays lifestyle. An AI-based system helps to identify yoga poses and gives feedback or suggestions to users.</a:t>
            </a:r>
          </a:p>
          <a:p>
            <a:pPr>
              <a:buFont typeface="Wingdings" panose="05000000000000000000" pitchFamily="2" charset="2"/>
              <a:buChar char="ü"/>
            </a:pPr>
            <a:r>
              <a:rPr lang="en-US" sz="2400" b="0" i="0" dirty="0">
                <a:solidFill>
                  <a:schemeClr val="accent6">
                    <a:lumMod val="20000"/>
                    <a:lumOff val="80000"/>
                  </a:schemeClr>
                </a:solidFill>
                <a:effectLst/>
                <a:latin typeface="Times New Roman" panose="02020603050405020304" pitchFamily="18" charset="0"/>
                <a:cs typeface="Times New Roman" panose="02020603050405020304" pitchFamily="18" charset="0"/>
              </a:rPr>
              <a:t> These instructions help users improve their poses so that it is productive and not detrimental. The challenges in this project are key points should be detected without any missing points and models should work properly even when body parts are overlapped. they are nearly the same poses with a slight difference in them</a:t>
            </a:r>
            <a:endParaRPr lang="en-IN" sz="2400" dirty="0">
              <a:solidFill>
                <a:schemeClr val="accent6">
                  <a:lumMod val="20000"/>
                  <a:lumOff val="80000"/>
                </a:schemeClr>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5941306" y="6024473"/>
            <a:ext cx="3859795" cy="304801"/>
          </a:xfrm>
        </p:spPr>
        <p:txBody>
          <a:bodyPr/>
          <a:lstStyle/>
          <a:p>
            <a:pPr algn="r"/>
            <a:r>
              <a:rPr lang="en-US" b="1" dirty="0">
                <a:latin typeface="Times New Roman" panose="02020603050405020304" pitchFamily="18" charset="0"/>
                <a:cs typeface="Times New Roman" panose="02020603050405020304" pitchFamily="18" charset="0"/>
              </a:rPr>
              <a:t>IT Department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CBCA-56F7-6D10-C04F-B40B3CA0F80E}"/>
              </a:ext>
            </a:extLst>
          </p:cNvPr>
          <p:cNvSpPr>
            <a:spLocks noGrp="1"/>
          </p:cNvSpPr>
          <p:nvPr>
            <p:ph type="title"/>
          </p:nvPr>
        </p:nvSpPr>
        <p:spPr>
          <a:xfrm>
            <a:off x="645130" y="452718"/>
            <a:ext cx="9404723" cy="1400530"/>
          </a:xfrm>
        </p:spPr>
        <p:txBody>
          <a:bodyPr/>
          <a:lstStyle/>
          <a:p>
            <a:pPr algn="l"/>
            <a:r>
              <a:rPr lang="en-US" b="1" dirty="0"/>
              <a:t>Future Enhancement</a:t>
            </a:r>
          </a:p>
        </p:txBody>
      </p:sp>
      <p:sp>
        <p:nvSpPr>
          <p:cNvPr id="3" name="Content Placeholder 2">
            <a:extLst>
              <a:ext uri="{FF2B5EF4-FFF2-40B4-BE49-F238E27FC236}">
                <a16:creationId xmlns:a16="http://schemas.microsoft.com/office/drawing/2014/main" id="{31AFB051-C5C5-C84A-7D4F-4788B9504D12}"/>
              </a:ext>
            </a:extLst>
          </p:cNvPr>
          <p:cNvSpPr>
            <a:spLocks noGrp="1"/>
          </p:cNvSpPr>
          <p:nvPr>
            <p:ph idx="1"/>
          </p:nvPr>
        </p:nvSpPr>
        <p:spPr/>
        <p:txBody>
          <a:bodyPr/>
          <a:lstStyle/>
          <a:p>
            <a:r>
              <a:rPr lang="en-US" dirty="0"/>
              <a:t> Multi-person yoga pose estimation is a whole new problem in itself and has a lot of scope for future research</a:t>
            </a:r>
          </a:p>
          <a:p>
            <a:pPr marL="0" indent="0">
              <a:buNone/>
            </a:pPr>
            <a:endParaRPr lang="en-US" dirty="0"/>
          </a:p>
          <a:p>
            <a:r>
              <a:rPr lang="en-US" dirty="0"/>
              <a:t>It need to develop which may not perform well in cases of overlap between group of people or overlap between body parts.</a:t>
            </a:r>
          </a:p>
          <a:p>
            <a:endParaRPr lang="en-US" dirty="0"/>
          </a:p>
          <a:p>
            <a:r>
              <a:rPr lang="en-US" dirty="0"/>
              <a:t>pose estimation in crowded scenarios would have multiple persons which will involve tracking and identifying pose of each individual</a:t>
            </a:r>
          </a:p>
        </p:txBody>
      </p:sp>
      <p:sp>
        <p:nvSpPr>
          <p:cNvPr id="4" name="Footer Placeholder 3">
            <a:extLst>
              <a:ext uri="{FF2B5EF4-FFF2-40B4-BE49-F238E27FC236}">
                <a16:creationId xmlns:a16="http://schemas.microsoft.com/office/drawing/2014/main" id="{F812F7F9-B6B5-76A5-B9DC-2D9E6B4BFCFC}"/>
              </a:ext>
            </a:extLst>
          </p:cNvPr>
          <p:cNvSpPr>
            <a:spLocks noGrp="1"/>
          </p:cNvSpPr>
          <p:nvPr>
            <p:ph type="ftr" sz="quarter" idx="11"/>
          </p:nvPr>
        </p:nvSpPr>
        <p:spPr/>
        <p:txBody>
          <a:bodyPr/>
          <a:lstStyle/>
          <a:p>
            <a:r>
              <a:rPr lang="en-US"/>
              <a:t>IT Department</a:t>
            </a:r>
          </a:p>
        </p:txBody>
      </p:sp>
    </p:spTree>
    <p:extLst>
      <p:ext uri="{BB962C8B-B14F-4D97-AF65-F5344CB8AC3E}">
        <p14:creationId xmlns:p14="http://schemas.microsoft.com/office/powerpoint/2010/main" val="1912194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4562" y="2899720"/>
            <a:ext cx="5306229" cy="861774"/>
          </a:xfrm>
          <a:prstGeom prst="rect">
            <a:avLst/>
          </a:prstGeom>
        </p:spPr>
        <p:txBody>
          <a:bodyPr wrap="square">
            <a:spAutoFit/>
          </a:bodyPr>
          <a:lstStyle/>
          <a:p>
            <a:r>
              <a:rPr lang="en-US" sz="5000" b="1" dirty="0">
                <a:ln w="3175" cmpd="sng">
                  <a:noFill/>
                </a:ln>
                <a:solidFill>
                  <a:schemeClr val="accent4">
                    <a:lumMod val="20000"/>
                    <a:lumOff val="80000"/>
                  </a:schemeClr>
                </a:solidFill>
                <a:latin typeface="Times New Roman" panose="02020603050405020304" pitchFamily="18" charset="0"/>
                <a:cs typeface="Times New Roman" panose="02020603050405020304" pitchFamily="18" charset="0"/>
              </a:rPr>
              <a:t>THANK YOU  !</a:t>
            </a:r>
          </a:p>
        </p:txBody>
      </p:sp>
      <p:sp>
        <p:nvSpPr>
          <p:cNvPr id="3" name="Footer Placeholder 2"/>
          <p:cNvSpPr>
            <a:spLocks noGrp="1"/>
          </p:cNvSpPr>
          <p:nvPr>
            <p:ph type="ftr" sz="quarter" idx="11"/>
          </p:nvPr>
        </p:nvSpPr>
        <p:spPr>
          <a:xfrm>
            <a:off x="7912482" y="6217879"/>
            <a:ext cx="3859795" cy="304801"/>
          </a:xfrm>
        </p:spPr>
        <p:txBody>
          <a:bodyPr/>
          <a:lstStyle/>
          <a:p>
            <a:pPr algn="r"/>
            <a:r>
              <a:rPr lang="en-US" dirty="0">
                <a:latin typeface="Times New Roman" panose="02020603050405020304" pitchFamily="18" charset="0"/>
                <a:cs typeface="Times New Roman" panose="02020603050405020304" pitchFamily="18" charset="0"/>
              </a:rPr>
              <a:t>IT Department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39" y="-277792"/>
            <a:ext cx="11112661" cy="2335193"/>
          </a:xfrm>
        </p:spPr>
        <p:txBody>
          <a:bodyPr/>
          <a:lstStyle/>
          <a:p>
            <a:pPr algn="l"/>
            <a:r>
              <a:rPr lang="en-US"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1622729" y="1187263"/>
            <a:ext cx="8946541" cy="5233852"/>
          </a:xfrm>
        </p:spPr>
        <p:txBody>
          <a:bodyPr>
            <a:normAutofit/>
          </a:bodyPr>
          <a:lstStyle/>
          <a:p>
            <a:pPr marL="0" indent="0" algn="just">
              <a:buNone/>
            </a:pPr>
            <a:endParaRPr lang="en-US" sz="2200" b="0" i="0" dirty="0">
              <a:solidFill>
                <a:schemeClr val="accent6">
                  <a:lumMod val="40000"/>
                  <a:lumOff val="60000"/>
                </a:schemeClr>
              </a:solidFill>
              <a:effectLst/>
              <a:latin typeface="Times New Roman" panose="02020603050405020304" pitchFamily="18" charset="0"/>
              <a:cs typeface="Times New Roman" panose="02020603050405020304" pitchFamily="18" charset="0"/>
            </a:endParaRPr>
          </a:p>
          <a:p>
            <a:pPr marL="0" indent="0" algn="just">
              <a:buNone/>
            </a:pPr>
            <a:r>
              <a:rPr lang="en-US" sz="2200" b="0" i="0" dirty="0">
                <a:solidFill>
                  <a:schemeClr val="accent6">
                    <a:lumMod val="40000"/>
                    <a:lumOff val="60000"/>
                  </a:schemeClr>
                </a:solidFill>
                <a:effectLst/>
                <a:latin typeface="Times New Roman" panose="02020603050405020304" pitchFamily="18" charset="0"/>
                <a:cs typeface="Times New Roman" panose="02020603050405020304" pitchFamily="18" charset="0"/>
              </a:rPr>
              <a:t>The fundamental goal of Yoga pose detection and  is provide standard and correct yoga postures using computer vision. If the yoga posture is not done properly, it can result in serious injuries and long-term issues. Analyzing human poses to detect and correct yoga poses can benefit humans living a healthier life in their homely environment. This project focuses on exploring the different approaches for yoga pose classification, so we are using Pose Net and KNN classifier. Using such deep learning algorithms, an individual can get the correct/ideal way/method to perform that specific yoga asana that he/she is trying to do. Using computer vision techniques and Open Pose (an open-source library), human pose estimation is used to estimate an individual's Yoga posture. The suggested system recognize the difference between the actual and target positions and corrects the user with high accuracy by offering real-time visual output and necessary instructions to correct the identified pose.</a:t>
            </a:r>
            <a:endParaRPr lang="en-US" sz="2200"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7928763" y="6421115"/>
            <a:ext cx="3859795" cy="304801"/>
          </a:xfrm>
        </p:spPr>
        <p:txBody>
          <a:bodyPr/>
          <a:lstStyle/>
          <a:p>
            <a:pPr algn="r"/>
            <a:r>
              <a:rPr lang="en-US" b="1" dirty="0">
                <a:latin typeface="Times New Roman" panose="02020603050405020304" pitchFamily="18" charset="0"/>
                <a:cs typeface="Times New Roman" panose="02020603050405020304" pitchFamily="18" charset="0"/>
              </a:rPr>
              <a:t>IT Department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98" y="-439838"/>
            <a:ext cx="9957256" cy="2293086"/>
          </a:xfrm>
        </p:spPr>
        <p:txBody>
          <a:bodyPr/>
          <a:lstStyle/>
          <a:p>
            <a:pPr algn="l"/>
            <a:r>
              <a:rPr lang="en-US" b="1" dirty="0">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1103312" y="1381386"/>
            <a:ext cx="8946541" cy="4901737"/>
          </a:xfrm>
        </p:spPr>
        <p:txBody>
          <a:bodyPr>
            <a:normAutofit/>
          </a:bodyPr>
          <a:lstStyle/>
          <a:p>
            <a:pPr>
              <a:buFont typeface="Wingdings" panose="05000000000000000000" pitchFamily="2" charset="2"/>
              <a:buChar char="ü"/>
            </a:pPr>
            <a:endParaRPr lang="en-US" sz="2400" dirty="0">
              <a:solidFill>
                <a:schemeClr val="accent5">
                  <a:lumMod val="20000"/>
                  <a:lumOff val="80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A</a:t>
            </a:r>
            <a:r>
              <a:rPr lang="en-US" sz="2400" b="0" i="0" dirty="0">
                <a:solidFill>
                  <a:schemeClr val="accent5">
                    <a:lumMod val="20000"/>
                    <a:lumOff val="80000"/>
                  </a:schemeClr>
                </a:solidFill>
                <a:effectLst/>
                <a:latin typeface="Times New Roman" panose="02020603050405020304" pitchFamily="18" charset="0"/>
                <a:cs typeface="Times New Roman" panose="02020603050405020304" pitchFamily="18" charset="0"/>
              </a:rPr>
              <a:t> Hindu spiritual and ascetic discipline, a part of which, including breath control, simple meditation, and the adoption of specific bodily postures, is widely practiced for health and relaxation</a:t>
            </a:r>
            <a:endParaRPr lang="en-US" sz="2400" dirty="0">
              <a:solidFill>
                <a:schemeClr val="accent5">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400" dirty="0">
              <a:solidFill>
                <a:schemeClr val="accent5">
                  <a:lumMod val="20000"/>
                  <a:lumOff val="80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Y</a:t>
            </a:r>
            <a:r>
              <a:rPr lang="en-US" sz="2400" b="0" i="0" dirty="0">
                <a:solidFill>
                  <a:schemeClr val="accent5">
                    <a:lumMod val="20000"/>
                    <a:lumOff val="80000"/>
                  </a:schemeClr>
                </a:solidFill>
                <a:effectLst/>
                <a:latin typeface="Times New Roman" panose="02020603050405020304" pitchFamily="18" charset="0"/>
                <a:cs typeface="Times New Roman" panose="02020603050405020304" pitchFamily="18" charset="0"/>
              </a:rPr>
              <a:t>oga poses accurately as any abnormal posture is not productive and tends to cause harm. This suggests having an instructor around while performing yoga..</a:t>
            </a:r>
            <a:endParaRPr lang="en-US" sz="2400" dirty="0">
              <a:solidFill>
                <a:schemeClr val="accent5">
                  <a:lumMod val="20000"/>
                  <a:lumOff val="80000"/>
                </a:schemeClr>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8150867" y="6249663"/>
            <a:ext cx="3797972" cy="311237"/>
          </a:xfrm>
        </p:spPr>
        <p:txBody>
          <a:bodyPr/>
          <a:lstStyle/>
          <a:p>
            <a:pPr algn="r"/>
            <a:r>
              <a:rPr lang="en-US" b="1" dirty="0">
                <a:latin typeface="Times New Roman" panose="02020603050405020304" pitchFamily="18" charset="0"/>
                <a:cs typeface="Times New Roman" panose="02020603050405020304" pitchFamily="18" charset="0"/>
              </a:rPr>
              <a:t>IT Department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820400" cy="2057401"/>
          </a:xfrm>
        </p:spPr>
        <p:txBody>
          <a:bodyPr/>
          <a:lstStyle/>
          <a:p>
            <a:pPr algn="l"/>
            <a:r>
              <a:rPr lang="en-US" b="1" dirty="0">
                <a:latin typeface="Times New Roman" panose="02020603050405020304" pitchFamily="18" charset="0"/>
                <a:cs typeface="Times New Roman" panose="02020603050405020304" pitchFamily="18" charset="0"/>
              </a:rPr>
              <a:t>DRAW BACKS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400" b="0" i="0" dirty="0">
                <a:solidFill>
                  <a:schemeClr val="accent5">
                    <a:lumMod val="20000"/>
                    <a:lumOff val="80000"/>
                  </a:schemeClr>
                </a:solidFill>
                <a:effectLst/>
                <a:latin typeface="Times New Roman" panose="02020603050405020304" pitchFamily="18" charset="0"/>
                <a:cs typeface="Times New Roman" panose="02020603050405020304" pitchFamily="18" charset="0"/>
              </a:rPr>
              <a:t>It is not always possible to have an instructor or to join yoga classes with nowadays lifestyle</a:t>
            </a:r>
          </a:p>
          <a:p>
            <a:pPr>
              <a:buFont typeface="Wingdings" panose="05000000000000000000" pitchFamily="2" charset="2"/>
              <a:buChar char="ü"/>
            </a:pPr>
            <a:endParaRPr lang="en-US" sz="2400" dirty="0">
              <a:solidFill>
                <a:schemeClr val="accent5">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b="0" i="0" dirty="0">
                <a:solidFill>
                  <a:schemeClr val="accent4">
                    <a:lumMod val="20000"/>
                    <a:lumOff val="80000"/>
                  </a:schemeClr>
                </a:solidFill>
                <a:effectLst/>
                <a:latin typeface="Times New Roman" panose="02020603050405020304" pitchFamily="18" charset="0"/>
                <a:cs typeface="Times New Roman" panose="02020603050405020304" pitchFamily="18" charset="0"/>
              </a:rPr>
              <a:t>In fast-paced lifestyles, many people prefer self-learning so it not always pos</a:t>
            </a:r>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sible to consult the mentor</a:t>
            </a:r>
          </a:p>
        </p:txBody>
      </p:sp>
      <p:sp>
        <p:nvSpPr>
          <p:cNvPr id="4" name="Footer Placeholder 3"/>
          <p:cNvSpPr>
            <a:spLocks noGrp="1"/>
          </p:cNvSpPr>
          <p:nvPr>
            <p:ph type="ftr" sz="quarter" idx="11"/>
          </p:nvPr>
        </p:nvSpPr>
        <p:spPr>
          <a:xfrm>
            <a:off x="7959535" y="6295668"/>
            <a:ext cx="3859795" cy="304801"/>
          </a:xfrm>
        </p:spPr>
        <p:txBody>
          <a:bodyPr/>
          <a:lstStyle/>
          <a:p>
            <a:pPr algn="r"/>
            <a:r>
              <a:rPr lang="en-US" b="1" dirty="0">
                <a:latin typeface="Times New Roman" panose="02020603050405020304" pitchFamily="18" charset="0"/>
                <a:cs typeface="Times New Roman" panose="02020603050405020304" pitchFamily="18" charset="0"/>
              </a:rPr>
              <a:t>IT Department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046" y="-671332"/>
            <a:ext cx="11344154" cy="2728733"/>
          </a:xfrm>
        </p:spPr>
        <p:txBody>
          <a:bodyPr/>
          <a:lstStyle/>
          <a:p>
            <a:pPr algn="l"/>
            <a:r>
              <a:rPr lang="en-US" b="1" dirty="0">
                <a:latin typeface="Times New Roman" panose="02020603050405020304" pitchFamily="18" charset="0"/>
                <a:cs typeface="Times New Roman" panose="02020603050405020304" pitchFamily="18" charset="0"/>
              </a:rPr>
              <a:t>PROPOSED SYSTEM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8544" y="1704296"/>
            <a:ext cx="8048898" cy="4195762"/>
          </a:xfrm>
        </p:spPr>
      </p:pic>
      <p:sp>
        <p:nvSpPr>
          <p:cNvPr id="3" name="Footer Placeholder 2"/>
          <p:cNvSpPr>
            <a:spLocks noGrp="1"/>
          </p:cNvSpPr>
          <p:nvPr>
            <p:ph type="ftr" sz="quarter" idx="11"/>
          </p:nvPr>
        </p:nvSpPr>
        <p:spPr>
          <a:xfrm>
            <a:off x="7887545" y="6252881"/>
            <a:ext cx="3859795" cy="304801"/>
          </a:xfrm>
        </p:spPr>
        <p:txBody>
          <a:bodyPr/>
          <a:lstStyle/>
          <a:p>
            <a:pPr algn="r"/>
            <a:r>
              <a:rPr lang="en-US" b="1" dirty="0">
                <a:latin typeface="Times New Roman" panose="02020603050405020304" pitchFamily="18" charset="0"/>
                <a:cs typeface="Times New Roman" panose="02020603050405020304" pitchFamily="18" charset="0"/>
              </a:rPr>
              <a:t>IT Department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7531"/>
            <a:ext cx="11506200" cy="1799870"/>
          </a:xfrm>
        </p:spPr>
        <p:txBody>
          <a:bodyPr>
            <a:normAutofit/>
          </a:bodyPr>
          <a:lstStyle/>
          <a:p>
            <a:pPr algn="l"/>
            <a:r>
              <a:rPr lang="en-IN" b="1"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400" b="0" i="0" dirty="0">
                <a:solidFill>
                  <a:schemeClr val="accent4">
                    <a:lumMod val="20000"/>
                    <a:lumOff val="80000"/>
                  </a:schemeClr>
                </a:solidFill>
                <a:effectLst/>
                <a:latin typeface="Times New Roman" panose="02020603050405020304" pitchFamily="18" charset="0"/>
                <a:cs typeface="Times New Roman" panose="02020603050405020304" pitchFamily="18" charset="0"/>
              </a:rPr>
              <a:t>The proposed system is confined to 6 yoga poses, where there are a total of more than 80 yoga poses. The proposed dataset can be expanded by adding required yoga pose key points.</a:t>
            </a:r>
          </a:p>
          <a:p>
            <a:pPr>
              <a:buFont typeface="Wingdings" panose="05000000000000000000" pitchFamily="2" charset="2"/>
              <a:buChar char="ü"/>
            </a:pPr>
            <a:endParaRPr lang="en-US" sz="2400" dirty="0">
              <a:solidFill>
                <a:schemeClr val="accent4">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b="0" i="0" dirty="0">
                <a:solidFill>
                  <a:schemeClr val="accent4">
                    <a:lumMod val="20000"/>
                    <a:lumOff val="80000"/>
                  </a:schemeClr>
                </a:solidFill>
                <a:effectLst/>
                <a:latin typeface="Times New Roman" panose="02020603050405020304" pitchFamily="18" charset="0"/>
                <a:cs typeface="Times New Roman" panose="02020603050405020304" pitchFamily="18" charset="0"/>
              </a:rPr>
              <a:t> The technology may also be used to make real-time predictions and self-training on a mobile device. </a:t>
            </a:r>
          </a:p>
          <a:p>
            <a:pPr>
              <a:buFont typeface="Wingdings" panose="05000000000000000000" pitchFamily="2" charset="2"/>
              <a:buChar char="ü"/>
            </a:pPr>
            <a:endParaRPr lang="en-US" sz="2400" b="0" i="0" dirty="0">
              <a:solidFill>
                <a:schemeClr val="accent4">
                  <a:lumMod val="20000"/>
                  <a:lumOff val="80000"/>
                </a:schemeClr>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b="0" i="0" dirty="0">
                <a:solidFill>
                  <a:schemeClr val="accent4">
                    <a:lumMod val="20000"/>
                    <a:lumOff val="80000"/>
                  </a:schemeClr>
                </a:solidFill>
                <a:effectLst/>
                <a:latin typeface="Times New Roman" panose="02020603050405020304" pitchFamily="18" charset="0"/>
                <a:cs typeface="Times New Roman" panose="02020603050405020304" pitchFamily="18" charset="0"/>
              </a:rPr>
              <a:t>detect incorrect yoga posture and also advise the user to improve the pose by specifying where the yoga pose is going wrong</a:t>
            </a:r>
            <a:endParaRPr lang="en-IN" sz="24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8119955" y="6295668"/>
            <a:ext cx="3859795" cy="304801"/>
          </a:xfrm>
        </p:spPr>
        <p:txBody>
          <a:bodyPr/>
          <a:lstStyle/>
          <a:p>
            <a:pPr algn="r"/>
            <a:r>
              <a:rPr lang="en-US" b="1" dirty="0">
                <a:latin typeface="Times New Roman" panose="02020603050405020304" pitchFamily="18" charset="0"/>
                <a:cs typeface="Times New Roman" panose="02020603050405020304" pitchFamily="18" charset="0"/>
              </a:rPr>
              <a:t>IT Department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97" y="-243068"/>
            <a:ext cx="11413603" cy="2300469"/>
          </a:xfrm>
        </p:spPr>
        <p:txBody>
          <a:bodyPr/>
          <a:lstStyle/>
          <a:p>
            <a:pPr algn="l"/>
            <a:r>
              <a:rPr lang="en-US" b="1" dirty="0">
                <a:latin typeface="Times New Roman" panose="02020603050405020304" pitchFamily="18" charset="0"/>
                <a:cs typeface="Times New Roman" panose="02020603050405020304" pitchFamily="18" charset="0"/>
              </a:rPr>
              <a:t>Software requirements</a:t>
            </a:r>
          </a:p>
        </p:txBody>
      </p:sp>
      <p:sp>
        <p:nvSpPr>
          <p:cNvPr id="3" name="Content Placeholder 2"/>
          <p:cNvSpPr>
            <a:spLocks noGrp="1"/>
          </p:cNvSpPr>
          <p:nvPr>
            <p:ph idx="1"/>
          </p:nvPr>
        </p:nvSpPr>
        <p:spPr>
          <a:xfrm>
            <a:off x="1103312" y="2052919"/>
            <a:ext cx="8946541" cy="3804418"/>
          </a:xfrm>
        </p:spPr>
        <p:txBody>
          <a:bodyPr/>
          <a:lstStyle/>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Language</a:t>
            </a:r>
            <a:r>
              <a:rPr lang="en-US" dirty="0">
                <a:latin typeface="Times New Roman" panose="02020603050405020304" pitchFamily="18" charset="0"/>
                <a:cs typeface="Times New Roman" panose="02020603050405020304" pitchFamily="18" charset="0"/>
              </a:rPr>
              <a:t>:  Python</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Packages</a:t>
            </a:r>
            <a:r>
              <a:rPr lang="en-US" dirty="0">
                <a:latin typeface="Times New Roman" panose="02020603050405020304" pitchFamily="18" charset="0"/>
                <a:cs typeface="Times New Roman" panose="02020603050405020304" pitchFamily="18" charset="0"/>
              </a:rPr>
              <a:t>:  CV2, Pandas, </a:t>
            </a:r>
            <a:r>
              <a:rPr lang="en-US" dirty="0" err="1">
                <a:latin typeface="Times New Roman" panose="02020603050405020304" pitchFamily="18" charset="0"/>
                <a:cs typeface="Times New Roman" panose="02020603050405020304" pitchFamily="18" charset="0"/>
              </a:rPr>
              <a:t>mediapipe</a:t>
            </a:r>
            <a:r>
              <a:rPr lang="en-US" dirty="0">
                <a:latin typeface="Times New Roman" panose="02020603050405020304" pitchFamily="18" charset="0"/>
                <a:cs typeface="Times New Roman" panose="02020603050405020304" pitchFamily="18" charset="0"/>
              </a:rPr>
              <a:t> etc.</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IDE</a:t>
            </a:r>
            <a:r>
              <a:rPr lang="en-US" dirty="0">
                <a:latin typeface="Times New Roman" panose="02020603050405020304" pitchFamily="18" charset="0"/>
                <a:cs typeface="Times New Roman" panose="02020603050405020304" pitchFamily="18" charset="0"/>
              </a:rPr>
              <a:t>: VS code</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Operating system</a:t>
            </a:r>
            <a:r>
              <a:rPr lang="en-US" dirty="0">
                <a:latin typeface="Times New Roman" panose="02020603050405020304" pitchFamily="18" charset="0"/>
                <a:cs typeface="Times New Roman" panose="02020603050405020304" pitchFamily="18" charset="0"/>
              </a:rPr>
              <a:t>: windows 10 and above</a:t>
            </a:r>
          </a:p>
        </p:txBody>
      </p:sp>
      <p:sp>
        <p:nvSpPr>
          <p:cNvPr id="4" name="Footer Placeholder 3"/>
          <p:cNvSpPr>
            <a:spLocks noGrp="1"/>
          </p:cNvSpPr>
          <p:nvPr>
            <p:ph type="ftr" sz="quarter" idx="11"/>
          </p:nvPr>
        </p:nvSpPr>
        <p:spPr>
          <a:xfrm>
            <a:off x="7812730" y="6252881"/>
            <a:ext cx="3859795" cy="304801"/>
          </a:xfrm>
        </p:spPr>
        <p:txBody>
          <a:bodyPr/>
          <a:lstStyle/>
          <a:p>
            <a:pPr algn="r"/>
            <a:r>
              <a:rPr lang="en-US" b="1" dirty="0">
                <a:latin typeface="Times New Roman" panose="02020603050405020304" pitchFamily="18" charset="0"/>
                <a:cs typeface="Times New Roman" panose="02020603050405020304" pitchFamily="18" charset="0"/>
              </a:rPr>
              <a:t>IT Department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896" y="-671332"/>
            <a:ext cx="11367304" cy="2728733"/>
          </a:xfrm>
        </p:spPr>
        <p:txBody>
          <a:bodyPr/>
          <a:lstStyle/>
          <a:p>
            <a:pPr algn="l"/>
            <a:r>
              <a:rPr lang="en-US" b="1" dirty="0">
                <a:latin typeface="Times New Roman" panose="02020603050405020304" pitchFamily="18" charset="0"/>
                <a:cs typeface="Times New Roman" panose="02020603050405020304" pitchFamily="18" charset="0"/>
              </a:rPr>
              <a:t>Hardware requirements</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Hard disk</a:t>
            </a:r>
            <a:r>
              <a:rPr lang="en-US" dirty="0">
                <a:latin typeface="Times New Roman" panose="02020603050405020304" pitchFamily="18" charset="0"/>
                <a:cs typeface="Times New Roman" panose="02020603050405020304" pitchFamily="18" charset="0"/>
              </a:rPr>
              <a:t>: 256.0 GB </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RAM: 4.0</a:t>
            </a:r>
            <a:r>
              <a:rPr lang="en-US" dirty="0">
                <a:latin typeface="Times New Roman" panose="02020603050405020304" pitchFamily="18" charset="0"/>
                <a:cs typeface="Times New Roman" panose="02020603050405020304" pitchFamily="18" charset="0"/>
              </a:rPr>
              <a:t>GB</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Processor</a:t>
            </a:r>
            <a:r>
              <a:rPr lang="en-US" dirty="0">
                <a:latin typeface="Times New Roman" panose="02020603050405020304" pitchFamily="18" charset="0"/>
                <a:cs typeface="Times New Roman" panose="02020603050405020304" pitchFamily="18" charset="0"/>
              </a:rPr>
              <a:t>: intel core i3 or i5</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Web cam</a:t>
            </a:r>
          </a:p>
        </p:txBody>
      </p:sp>
      <p:sp>
        <p:nvSpPr>
          <p:cNvPr id="4" name="Footer Placeholder 3"/>
          <p:cNvSpPr>
            <a:spLocks noGrp="1"/>
          </p:cNvSpPr>
          <p:nvPr>
            <p:ph type="ftr" sz="quarter" idx="11"/>
          </p:nvPr>
        </p:nvSpPr>
        <p:spPr>
          <a:xfrm>
            <a:off x="7954045" y="6295668"/>
            <a:ext cx="3859795" cy="304801"/>
          </a:xfrm>
        </p:spPr>
        <p:txBody>
          <a:bodyPr/>
          <a:lstStyle/>
          <a:p>
            <a:pPr algn="r"/>
            <a:r>
              <a:rPr lang="en-US" dirty="0">
                <a:latin typeface="Times New Roman" panose="02020603050405020304" pitchFamily="18" charset="0"/>
                <a:cs typeface="Times New Roman" panose="02020603050405020304" pitchFamily="18" charset="0"/>
              </a:rPr>
              <a:t>IT Department</a:t>
            </a: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250</TotalTime>
  <Words>751</Words>
  <Application>Microsoft Office PowerPoint</Application>
  <PresentationFormat>Widescreen</PresentationFormat>
  <Paragraphs>95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Times New Roman</vt:lpstr>
      <vt:lpstr>Wingdings</vt:lpstr>
      <vt:lpstr>Vapor Trail</vt:lpstr>
      <vt:lpstr>Yoga pose estimation using deep learning</vt:lpstr>
      <vt:lpstr>INTRODUCTION</vt:lpstr>
      <vt:lpstr>ABSTRACT</vt:lpstr>
      <vt:lpstr>EXISTING SYSTEM</vt:lpstr>
      <vt:lpstr>DRAW BACKS</vt:lpstr>
      <vt:lpstr>PROPOSED SYSTEM</vt:lpstr>
      <vt:lpstr>Proposed system</vt:lpstr>
      <vt:lpstr>Software requirements</vt:lpstr>
      <vt:lpstr>Hardware requirements</vt:lpstr>
      <vt:lpstr>Functional requirements</vt:lpstr>
      <vt:lpstr>Non Functional Requirements</vt:lpstr>
      <vt:lpstr>System Architecture</vt:lpstr>
      <vt:lpstr>Class Diagram</vt:lpstr>
      <vt:lpstr>Use case diagram</vt:lpstr>
      <vt:lpstr>Sequence Diagram</vt:lpstr>
      <vt:lpstr>Deployment diagram</vt:lpstr>
      <vt:lpstr>Activity diagram</vt:lpstr>
      <vt:lpstr>Result Screens</vt:lpstr>
      <vt:lpstr>Conclusion</vt:lpstr>
      <vt:lpstr>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Yoga pose estimation using deep learning</dc:title>
  <dc:creator>ganesh gondlyala</dc:creator>
  <cp:lastModifiedBy>ganesh gondlyala</cp:lastModifiedBy>
  <cp:revision>10</cp:revision>
  <dcterms:created xsi:type="dcterms:W3CDTF">2022-11-21T02:45:00Z</dcterms:created>
  <dcterms:modified xsi:type="dcterms:W3CDTF">2023-03-28T06:14:13Z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59B1346A7FD2485C999C1AC4004D57DA</vt:lpwstr>
  </property>
  <property fmtid="{D5CDD505-2E9C-101B-9397-08002B2CF9AE}" pid="3" name="KSOProductBuildVer">
    <vt:lpwstr>1033-11.2.0.11214</vt:lpwstr>
  </property>
</Properties>
</file>