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59" r:id="rId20"/>
  </p:sldIdLst>
  <p:sldSz cx="12192000" cy="6858000"/>
  <p:notesSz cx="6858000" cy="9144000"/>
  <p:embeddedFontLst>
    <p:embeddedFont>
      <p:font typeface="Lato Black" panose="020F0502020204030203" pitchFamily="34" charset="0"/>
      <p:bold r:id="rId22"/>
      <p:boldItalic r:id="rId23"/>
    </p:embeddedFont>
    <p:embeddedFont>
      <p:font typeface="Libre Baskerville" panose="02000000000000000000" pitchFamily="2" charset="0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4HmEECUlll0m8HTY06QsqsmZG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REDDY" userId="ebd24bebb6d4c8fc" providerId="LiveId" clId="{75E11240-E079-42EB-9F49-938D71E39C4E}"/>
    <pc:docChg chg="custSel addSld delSld modSld sldOrd">
      <pc:chgData name="GANESH REDDY" userId="ebd24bebb6d4c8fc" providerId="LiveId" clId="{75E11240-E079-42EB-9F49-938D71E39C4E}" dt="2025-10-03T16:10:29.947" v="1618" actId="6549"/>
      <pc:docMkLst>
        <pc:docMk/>
      </pc:docMkLst>
      <pc:sldChg chg="addSp modSp mod">
        <pc:chgData name="GANESH REDDY" userId="ebd24bebb6d4c8fc" providerId="LiveId" clId="{75E11240-E079-42EB-9F49-938D71E39C4E}" dt="2025-10-03T16:10:29.947" v="1618" actId="6549"/>
        <pc:sldMkLst>
          <pc:docMk/>
          <pc:sldMk cId="0" sldId="256"/>
        </pc:sldMkLst>
        <pc:spChg chg="add mod">
          <ac:chgData name="GANESH REDDY" userId="ebd24bebb6d4c8fc" providerId="LiveId" clId="{75E11240-E079-42EB-9F49-938D71E39C4E}" dt="2025-10-03T16:10:29.947" v="1618" actId="6549"/>
          <ac:spMkLst>
            <pc:docMk/>
            <pc:sldMk cId="0" sldId="256"/>
            <ac:spMk id="2" creationId="{CCE67788-946B-04A2-1BE0-8C36A807E663}"/>
          </ac:spMkLst>
        </pc:spChg>
        <pc:spChg chg="mod">
          <ac:chgData name="GANESH REDDY" userId="ebd24bebb6d4c8fc" providerId="LiveId" clId="{75E11240-E079-42EB-9F49-938D71E39C4E}" dt="2025-10-03T15:49:26.741" v="1548" actId="113"/>
          <ac:spMkLst>
            <pc:docMk/>
            <pc:sldMk cId="0" sldId="256"/>
            <ac:spMk id="99" creationId="{00000000-0000-0000-0000-000000000000}"/>
          </ac:spMkLst>
        </pc:spChg>
        <pc:picChg chg="mod">
          <ac:chgData name="GANESH REDDY" userId="ebd24bebb6d4c8fc" providerId="LiveId" clId="{75E11240-E079-42EB-9F49-938D71E39C4E}" dt="2025-10-03T13:05:15.426" v="418" actId="14100"/>
          <ac:picMkLst>
            <pc:docMk/>
            <pc:sldMk cId="0" sldId="256"/>
            <ac:picMk id="98" creationId="{00000000-0000-0000-0000-000000000000}"/>
          </ac:picMkLst>
        </pc:picChg>
      </pc:sldChg>
      <pc:sldChg chg="modSp mod">
        <pc:chgData name="GANESH REDDY" userId="ebd24bebb6d4c8fc" providerId="LiveId" clId="{75E11240-E079-42EB-9F49-938D71E39C4E}" dt="2025-10-03T15:49:42.064" v="1550" actId="113"/>
        <pc:sldMkLst>
          <pc:docMk/>
          <pc:sldMk cId="0" sldId="257"/>
        </pc:sldMkLst>
        <pc:spChg chg="mod">
          <ac:chgData name="GANESH REDDY" userId="ebd24bebb6d4c8fc" providerId="LiveId" clId="{75E11240-E079-42EB-9F49-938D71E39C4E}" dt="2025-10-03T15:49:42.064" v="1550" actId="113"/>
          <ac:spMkLst>
            <pc:docMk/>
            <pc:sldMk cId="0" sldId="257"/>
            <ac:spMk id="104" creationId="{00000000-0000-0000-0000-000000000000}"/>
          </ac:spMkLst>
        </pc:spChg>
      </pc:sldChg>
      <pc:sldChg chg="modSp mod">
        <pc:chgData name="GANESH REDDY" userId="ebd24bebb6d4c8fc" providerId="LiveId" clId="{75E11240-E079-42EB-9F49-938D71E39C4E}" dt="2025-10-03T13:07:06.866" v="496" actId="20577"/>
        <pc:sldMkLst>
          <pc:docMk/>
          <pc:sldMk cId="0" sldId="258"/>
        </pc:sldMkLst>
        <pc:spChg chg="mod">
          <ac:chgData name="GANESH REDDY" userId="ebd24bebb6d4c8fc" providerId="LiveId" clId="{75E11240-E079-42EB-9F49-938D71E39C4E}" dt="2025-10-03T13:07:06.866" v="496" actId="20577"/>
          <ac:spMkLst>
            <pc:docMk/>
            <pc:sldMk cId="0" sldId="258"/>
            <ac:spMk id="110" creationId="{00000000-0000-0000-0000-000000000000}"/>
          </ac:spMkLst>
        </pc:spChg>
      </pc:sldChg>
      <pc:sldChg chg="modSp mod">
        <pc:chgData name="GANESH REDDY" userId="ebd24bebb6d4c8fc" providerId="LiveId" clId="{75E11240-E079-42EB-9F49-938D71E39C4E}" dt="2025-10-03T16:06:52.397" v="1576" actId="20577"/>
        <pc:sldMkLst>
          <pc:docMk/>
          <pc:sldMk cId="0" sldId="259"/>
        </pc:sldMkLst>
        <pc:spChg chg="mod">
          <ac:chgData name="GANESH REDDY" userId="ebd24bebb6d4c8fc" providerId="LiveId" clId="{75E11240-E079-42EB-9F49-938D71E39C4E}" dt="2025-10-03T16:06:52.397" v="1576" actId="20577"/>
          <ac:spMkLst>
            <pc:docMk/>
            <pc:sldMk cId="0" sldId="259"/>
            <ac:spMk id="117" creationId="{00000000-0000-0000-0000-000000000000}"/>
          </ac:spMkLst>
        </pc:spChg>
      </pc:sldChg>
      <pc:sldChg chg="addSp delSp modSp new mod">
        <pc:chgData name="GANESH REDDY" userId="ebd24bebb6d4c8fc" providerId="LiveId" clId="{75E11240-E079-42EB-9F49-938D71E39C4E}" dt="2025-10-03T15:50:06.477" v="1551" actId="20577"/>
        <pc:sldMkLst>
          <pc:docMk/>
          <pc:sldMk cId="1159807808" sldId="260"/>
        </pc:sldMkLst>
        <pc:spChg chg="mod">
          <ac:chgData name="GANESH REDDY" userId="ebd24bebb6d4c8fc" providerId="LiveId" clId="{75E11240-E079-42EB-9F49-938D71E39C4E}" dt="2025-10-03T15:50:06.477" v="1551" actId="20577"/>
          <ac:spMkLst>
            <pc:docMk/>
            <pc:sldMk cId="1159807808" sldId="260"/>
            <ac:spMk id="2" creationId="{A9D498DA-F91F-67F8-E95E-79D852F3DE71}"/>
          </ac:spMkLst>
        </pc:spChg>
        <pc:spChg chg="del">
          <ac:chgData name="GANESH REDDY" userId="ebd24bebb6d4c8fc" providerId="LiveId" clId="{75E11240-E079-42EB-9F49-938D71E39C4E}" dt="2025-10-03T13:10:02.097" v="499"/>
          <ac:spMkLst>
            <pc:docMk/>
            <pc:sldMk cId="1159807808" sldId="260"/>
            <ac:spMk id="3" creationId="{F71AB3FE-A428-1C1B-BDC6-52FDBCE8BF6F}"/>
          </ac:spMkLst>
        </pc:spChg>
        <pc:spChg chg="add mod">
          <ac:chgData name="GANESH REDDY" userId="ebd24bebb6d4c8fc" providerId="LiveId" clId="{75E11240-E079-42EB-9F49-938D71E39C4E}" dt="2025-10-03T13:19:03.522" v="616" actId="1076"/>
          <ac:spMkLst>
            <pc:docMk/>
            <pc:sldMk cId="1159807808" sldId="260"/>
            <ac:spMk id="4" creationId="{8B0A8BD6-3BE8-5B5E-82FD-9827B97887CB}"/>
          </ac:spMkLst>
        </pc:spChg>
      </pc:sldChg>
      <pc:sldChg chg="addSp delSp modSp new mod ord">
        <pc:chgData name="GANESH REDDY" userId="ebd24bebb6d4c8fc" providerId="LiveId" clId="{75E11240-E079-42EB-9F49-938D71E39C4E}" dt="2025-10-03T15:50:13.156" v="1552" actId="20577"/>
        <pc:sldMkLst>
          <pc:docMk/>
          <pc:sldMk cId="240377471" sldId="261"/>
        </pc:sldMkLst>
        <pc:spChg chg="mod">
          <ac:chgData name="GANESH REDDY" userId="ebd24bebb6d4c8fc" providerId="LiveId" clId="{75E11240-E079-42EB-9F49-938D71E39C4E}" dt="2025-10-03T15:50:13.156" v="1552" actId="20577"/>
          <ac:spMkLst>
            <pc:docMk/>
            <pc:sldMk cId="240377471" sldId="261"/>
            <ac:spMk id="2" creationId="{FF84C4B9-E139-EBA9-D584-0DB0849661AC}"/>
          </ac:spMkLst>
        </pc:spChg>
        <pc:spChg chg="del mod">
          <ac:chgData name="GANESH REDDY" userId="ebd24bebb6d4c8fc" providerId="LiveId" clId="{75E11240-E079-42EB-9F49-938D71E39C4E}" dt="2025-10-03T13:14:36.523" v="565" actId="21"/>
          <ac:spMkLst>
            <pc:docMk/>
            <pc:sldMk cId="240377471" sldId="261"/>
            <ac:spMk id="3" creationId="{F35A8B98-E2C2-18BF-00A3-078C42D059EB}"/>
          </ac:spMkLst>
        </pc:spChg>
        <pc:picChg chg="add mod">
          <ac:chgData name="GANESH REDDY" userId="ebd24bebb6d4c8fc" providerId="LiveId" clId="{75E11240-E079-42EB-9F49-938D71E39C4E}" dt="2025-10-03T13:14:43.623" v="567" actId="1076"/>
          <ac:picMkLst>
            <pc:docMk/>
            <pc:sldMk cId="240377471" sldId="261"/>
            <ac:picMk id="5" creationId="{01613AFB-BACD-0373-A6F1-EF9A299F4755}"/>
          </ac:picMkLst>
        </pc:picChg>
      </pc:sldChg>
      <pc:sldChg chg="modSp new mod">
        <pc:chgData name="GANESH REDDY" userId="ebd24bebb6d4c8fc" providerId="LiveId" clId="{75E11240-E079-42EB-9F49-938D71E39C4E}" dt="2025-10-03T13:17:47.856" v="610" actId="123"/>
        <pc:sldMkLst>
          <pc:docMk/>
          <pc:sldMk cId="3560841664" sldId="262"/>
        </pc:sldMkLst>
        <pc:spChg chg="mod">
          <ac:chgData name="GANESH REDDY" userId="ebd24bebb6d4c8fc" providerId="LiveId" clId="{75E11240-E079-42EB-9F49-938D71E39C4E}" dt="2025-10-03T13:17:34.255" v="609" actId="20577"/>
          <ac:spMkLst>
            <pc:docMk/>
            <pc:sldMk cId="3560841664" sldId="262"/>
            <ac:spMk id="2" creationId="{D855B57D-2E71-E17A-3495-00CD2FCA1AC8}"/>
          </ac:spMkLst>
        </pc:spChg>
        <pc:spChg chg="mod">
          <ac:chgData name="GANESH REDDY" userId="ebd24bebb6d4c8fc" providerId="LiveId" clId="{75E11240-E079-42EB-9F49-938D71E39C4E}" dt="2025-10-03T13:17:47.856" v="610" actId="123"/>
          <ac:spMkLst>
            <pc:docMk/>
            <pc:sldMk cId="3560841664" sldId="262"/>
            <ac:spMk id="3" creationId="{ABD0A150-5A17-5935-A4C8-3097B403A41D}"/>
          </ac:spMkLst>
        </pc:spChg>
      </pc:sldChg>
      <pc:sldChg chg="modSp new mod">
        <pc:chgData name="GANESH REDDY" userId="ebd24bebb6d4c8fc" providerId="LiveId" clId="{75E11240-E079-42EB-9F49-938D71E39C4E}" dt="2025-10-03T15:50:23.302" v="1553" actId="20577"/>
        <pc:sldMkLst>
          <pc:docMk/>
          <pc:sldMk cId="2245985565" sldId="263"/>
        </pc:sldMkLst>
        <pc:spChg chg="mod">
          <ac:chgData name="GANESH REDDY" userId="ebd24bebb6d4c8fc" providerId="LiveId" clId="{75E11240-E079-42EB-9F49-938D71E39C4E}" dt="2025-10-03T15:50:23.302" v="1553" actId="20577"/>
          <ac:spMkLst>
            <pc:docMk/>
            <pc:sldMk cId="2245985565" sldId="263"/>
            <ac:spMk id="2" creationId="{45F37CC3-9C0F-645A-0361-8DFA515E68D7}"/>
          </ac:spMkLst>
        </pc:spChg>
        <pc:spChg chg="mod">
          <ac:chgData name="GANESH REDDY" userId="ebd24bebb6d4c8fc" providerId="LiveId" clId="{75E11240-E079-42EB-9F49-938D71E39C4E}" dt="2025-10-03T13:53:36.566" v="621" actId="123"/>
          <ac:spMkLst>
            <pc:docMk/>
            <pc:sldMk cId="2245985565" sldId="263"/>
            <ac:spMk id="3" creationId="{5477E812-92E2-A3FB-42AE-F25F4C7D4753}"/>
          </ac:spMkLst>
        </pc:spChg>
      </pc:sldChg>
      <pc:sldChg chg="addSp modSp new mod">
        <pc:chgData name="GANESH REDDY" userId="ebd24bebb6d4c8fc" providerId="LiveId" clId="{75E11240-E079-42EB-9F49-938D71E39C4E}" dt="2025-10-03T15:50:29.650" v="1554" actId="20577"/>
        <pc:sldMkLst>
          <pc:docMk/>
          <pc:sldMk cId="1677583298" sldId="264"/>
        </pc:sldMkLst>
        <pc:spChg chg="mod">
          <ac:chgData name="GANESH REDDY" userId="ebd24bebb6d4c8fc" providerId="LiveId" clId="{75E11240-E079-42EB-9F49-938D71E39C4E}" dt="2025-10-03T15:50:29.650" v="1554" actId="20577"/>
          <ac:spMkLst>
            <pc:docMk/>
            <pc:sldMk cId="1677583298" sldId="264"/>
            <ac:spMk id="2" creationId="{19088A5C-9489-9871-622A-E99898080B78}"/>
          </ac:spMkLst>
        </pc:spChg>
        <pc:spChg chg="mod">
          <ac:chgData name="GANESH REDDY" userId="ebd24bebb6d4c8fc" providerId="LiveId" clId="{75E11240-E079-42EB-9F49-938D71E39C4E}" dt="2025-10-03T15:23:11.788" v="1093" actId="113"/>
          <ac:spMkLst>
            <pc:docMk/>
            <pc:sldMk cId="1677583298" sldId="264"/>
            <ac:spMk id="3" creationId="{1D1203AC-5BFC-C1AA-87E8-ECB8BC3DB4A8}"/>
          </ac:spMkLst>
        </pc:spChg>
        <pc:picChg chg="add mod">
          <ac:chgData name="GANESH REDDY" userId="ebd24bebb6d4c8fc" providerId="LiveId" clId="{75E11240-E079-42EB-9F49-938D71E39C4E}" dt="2025-10-03T15:21:42.313" v="1069" actId="1076"/>
          <ac:picMkLst>
            <pc:docMk/>
            <pc:sldMk cId="1677583298" sldId="264"/>
            <ac:picMk id="5" creationId="{CE3DA3C2-DF30-C54B-0D5C-2B510D02C224}"/>
          </ac:picMkLst>
        </pc:picChg>
        <pc:picChg chg="add mod">
          <ac:chgData name="GANESH REDDY" userId="ebd24bebb6d4c8fc" providerId="LiveId" clId="{75E11240-E079-42EB-9F49-938D71E39C4E}" dt="2025-10-03T15:22:47.540" v="1092" actId="1076"/>
          <ac:picMkLst>
            <pc:docMk/>
            <pc:sldMk cId="1677583298" sldId="264"/>
            <ac:picMk id="6" creationId="{1BC528FF-173C-E8B4-047B-AE550911ED20}"/>
          </ac:picMkLst>
        </pc:picChg>
      </pc:sldChg>
      <pc:sldChg chg="addSp delSp modSp new mod">
        <pc:chgData name="GANESH REDDY" userId="ebd24bebb6d4c8fc" providerId="LiveId" clId="{75E11240-E079-42EB-9F49-938D71E39C4E}" dt="2025-10-03T15:24:40.612" v="1155" actId="14100"/>
        <pc:sldMkLst>
          <pc:docMk/>
          <pc:sldMk cId="2284485607" sldId="265"/>
        </pc:sldMkLst>
        <pc:spChg chg="del">
          <ac:chgData name="GANESH REDDY" userId="ebd24bebb6d4c8fc" providerId="LiveId" clId="{75E11240-E079-42EB-9F49-938D71E39C4E}" dt="2025-10-03T13:59:45.471" v="679" actId="21"/>
          <ac:spMkLst>
            <pc:docMk/>
            <pc:sldMk cId="2284485607" sldId="265"/>
            <ac:spMk id="2" creationId="{8E0153A2-B396-CBE9-2EF8-717570610ADE}"/>
          </ac:spMkLst>
        </pc:spChg>
        <pc:spChg chg="mod">
          <ac:chgData name="GANESH REDDY" userId="ebd24bebb6d4c8fc" providerId="LiveId" clId="{75E11240-E079-42EB-9F49-938D71E39C4E}" dt="2025-10-03T15:24:17.126" v="1150" actId="20577"/>
          <ac:spMkLst>
            <pc:docMk/>
            <pc:sldMk cId="2284485607" sldId="265"/>
            <ac:spMk id="3" creationId="{1F96A5E4-E995-3421-CAF2-C51B834397C6}"/>
          </ac:spMkLst>
        </pc:spChg>
        <pc:picChg chg="add del mod">
          <ac:chgData name="GANESH REDDY" userId="ebd24bebb6d4c8fc" providerId="LiveId" clId="{75E11240-E079-42EB-9F49-938D71E39C4E}" dt="2025-10-03T15:22:20.939" v="1087" actId="21"/>
          <ac:picMkLst>
            <pc:docMk/>
            <pc:sldMk cId="2284485607" sldId="265"/>
            <ac:picMk id="5" creationId="{1BC528FF-173C-E8B4-047B-AE550911ED20}"/>
          </ac:picMkLst>
        </pc:picChg>
        <pc:picChg chg="add mod">
          <ac:chgData name="GANESH REDDY" userId="ebd24bebb6d4c8fc" providerId="LiveId" clId="{75E11240-E079-42EB-9F49-938D71E39C4E}" dt="2025-10-03T15:22:24.436" v="1088" actId="1076"/>
          <ac:picMkLst>
            <pc:docMk/>
            <pc:sldMk cId="2284485607" sldId="265"/>
            <ac:picMk id="7" creationId="{185724DE-4BDC-5615-6CDE-A488CB9162F7}"/>
          </ac:picMkLst>
        </pc:picChg>
        <pc:picChg chg="add mod">
          <ac:chgData name="GANESH REDDY" userId="ebd24bebb6d4c8fc" providerId="LiveId" clId="{75E11240-E079-42EB-9F49-938D71E39C4E}" dt="2025-10-03T15:24:40.612" v="1155" actId="14100"/>
          <ac:picMkLst>
            <pc:docMk/>
            <pc:sldMk cId="2284485607" sldId="265"/>
            <ac:picMk id="8" creationId="{5823A9AA-D31B-7DAE-BB25-1F510B479CDC}"/>
          </ac:picMkLst>
        </pc:picChg>
      </pc:sldChg>
      <pc:sldChg chg="addSp delSp modSp new mod">
        <pc:chgData name="GANESH REDDY" userId="ebd24bebb6d4c8fc" providerId="LiveId" clId="{75E11240-E079-42EB-9F49-938D71E39C4E}" dt="2025-10-03T15:25:35.252" v="1199" actId="1076"/>
        <pc:sldMkLst>
          <pc:docMk/>
          <pc:sldMk cId="1182981851" sldId="266"/>
        </pc:sldMkLst>
        <pc:spChg chg="del">
          <ac:chgData name="GANESH REDDY" userId="ebd24bebb6d4c8fc" providerId="LiveId" clId="{75E11240-E079-42EB-9F49-938D71E39C4E}" dt="2025-10-03T14:10:50.640" v="783" actId="21"/>
          <ac:spMkLst>
            <pc:docMk/>
            <pc:sldMk cId="1182981851" sldId="266"/>
            <ac:spMk id="2" creationId="{58FD1AA3-5AF0-2317-B215-40112E6263F6}"/>
          </ac:spMkLst>
        </pc:spChg>
        <pc:spChg chg="mod">
          <ac:chgData name="GANESH REDDY" userId="ebd24bebb6d4c8fc" providerId="LiveId" clId="{75E11240-E079-42EB-9F49-938D71E39C4E}" dt="2025-10-03T15:25:20.725" v="1196" actId="20577"/>
          <ac:spMkLst>
            <pc:docMk/>
            <pc:sldMk cId="1182981851" sldId="266"/>
            <ac:spMk id="3" creationId="{EB483D43-0171-2F1B-2101-2FD0C8E5F1ED}"/>
          </ac:spMkLst>
        </pc:spChg>
        <pc:spChg chg="add mod">
          <ac:chgData name="GANESH REDDY" userId="ebd24bebb6d4c8fc" providerId="LiveId" clId="{75E11240-E079-42EB-9F49-938D71E39C4E}" dt="2025-10-03T14:11:00.839" v="791"/>
          <ac:spMkLst>
            <pc:docMk/>
            <pc:sldMk cId="1182981851" sldId="266"/>
            <ac:spMk id="4" creationId="{58FD1AA3-5AF0-2317-B215-40112E6263F6}"/>
          </ac:spMkLst>
        </pc:spChg>
        <pc:picChg chg="add del mod">
          <ac:chgData name="GANESH REDDY" userId="ebd24bebb6d4c8fc" providerId="LiveId" clId="{75E11240-E079-42EB-9F49-938D71E39C4E}" dt="2025-10-03T15:24:26.240" v="1151" actId="21"/>
          <ac:picMkLst>
            <pc:docMk/>
            <pc:sldMk cId="1182981851" sldId="266"/>
            <ac:picMk id="6" creationId="{5823A9AA-D31B-7DAE-BB25-1F510B479CDC}"/>
          </ac:picMkLst>
        </pc:picChg>
        <pc:picChg chg="add mod">
          <ac:chgData name="GANESH REDDY" userId="ebd24bebb6d4c8fc" providerId="LiveId" clId="{75E11240-E079-42EB-9F49-938D71E39C4E}" dt="2025-10-03T15:24:30.936" v="1152" actId="1076"/>
          <ac:picMkLst>
            <pc:docMk/>
            <pc:sldMk cId="1182981851" sldId="266"/>
            <ac:picMk id="8" creationId="{B82C3651-99AB-3D58-75B1-ED0C75DE3F55}"/>
          </ac:picMkLst>
        </pc:picChg>
        <pc:picChg chg="add mod">
          <ac:chgData name="GANESH REDDY" userId="ebd24bebb6d4c8fc" providerId="LiveId" clId="{75E11240-E079-42EB-9F49-938D71E39C4E}" dt="2025-10-03T15:25:35.252" v="1199" actId="1076"/>
          <ac:picMkLst>
            <pc:docMk/>
            <pc:sldMk cId="1182981851" sldId="266"/>
            <ac:picMk id="9" creationId="{72288D1A-4CD6-5723-F643-19866591AED7}"/>
          </ac:picMkLst>
        </pc:picChg>
      </pc:sldChg>
      <pc:sldChg chg="addSp delSp modSp new mod">
        <pc:chgData name="GANESH REDDY" userId="ebd24bebb6d4c8fc" providerId="LiveId" clId="{75E11240-E079-42EB-9F49-938D71E39C4E}" dt="2025-10-03T15:27:16.474" v="1251" actId="1076"/>
        <pc:sldMkLst>
          <pc:docMk/>
          <pc:sldMk cId="1620744535" sldId="267"/>
        </pc:sldMkLst>
        <pc:spChg chg="del">
          <ac:chgData name="GANESH REDDY" userId="ebd24bebb6d4c8fc" providerId="LiveId" clId="{75E11240-E079-42EB-9F49-938D71E39C4E}" dt="2025-10-03T14:16:27.777" v="908" actId="21"/>
          <ac:spMkLst>
            <pc:docMk/>
            <pc:sldMk cId="1620744535" sldId="267"/>
            <ac:spMk id="2" creationId="{F8E826BF-C9C7-8827-6E9F-CD26C91D6688}"/>
          </ac:spMkLst>
        </pc:spChg>
        <pc:spChg chg="mod">
          <ac:chgData name="GANESH REDDY" userId="ebd24bebb6d4c8fc" providerId="LiveId" clId="{75E11240-E079-42EB-9F49-938D71E39C4E}" dt="2025-10-03T15:27:08.330" v="1249" actId="20577"/>
          <ac:spMkLst>
            <pc:docMk/>
            <pc:sldMk cId="1620744535" sldId="267"/>
            <ac:spMk id="3" creationId="{C85F2A9A-49CF-BACC-6330-07182B05F9C7}"/>
          </ac:spMkLst>
        </pc:spChg>
        <pc:picChg chg="add del mod">
          <ac:chgData name="GANESH REDDY" userId="ebd24bebb6d4c8fc" providerId="LiveId" clId="{75E11240-E079-42EB-9F49-938D71E39C4E}" dt="2025-10-03T15:25:27.773" v="1197" actId="21"/>
          <ac:picMkLst>
            <pc:docMk/>
            <pc:sldMk cId="1620744535" sldId="267"/>
            <ac:picMk id="5" creationId="{72288D1A-4CD6-5723-F643-19866591AED7}"/>
          </ac:picMkLst>
        </pc:picChg>
        <pc:picChg chg="add mod">
          <ac:chgData name="GANESH REDDY" userId="ebd24bebb6d4c8fc" providerId="LiveId" clId="{75E11240-E079-42EB-9F49-938D71E39C4E}" dt="2025-10-03T15:25:43.215" v="1200" actId="1076"/>
          <ac:picMkLst>
            <pc:docMk/>
            <pc:sldMk cId="1620744535" sldId="267"/>
            <ac:picMk id="7" creationId="{E0EEE046-4671-F84C-0060-DC7EC7207259}"/>
          </ac:picMkLst>
        </pc:picChg>
        <pc:picChg chg="add mod">
          <ac:chgData name="GANESH REDDY" userId="ebd24bebb6d4c8fc" providerId="LiveId" clId="{75E11240-E079-42EB-9F49-938D71E39C4E}" dt="2025-10-03T15:27:16.474" v="1251" actId="1076"/>
          <ac:picMkLst>
            <pc:docMk/>
            <pc:sldMk cId="1620744535" sldId="267"/>
            <ac:picMk id="9" creationId="{94AAB072-5485-BF73-5D4E-AE3847A2B67D}"/>
          </ac:picMkLst>
        </pc:picChg>
      </pc:sldChg>
      <pc:sldChg chg="addSp delSp modSp new mod">
        <pc:chgData name="GANESH REDDY" userId="ebd24bebb6d4c8fc" providerId="LiveId" clId="{75E11240-E079-42EB-9F49-938D71E39C4E}" dt="2025-10-03T15:29:33.627" v="1311" actId="113"/>
        <pc:sldMkLst>
          <pc:docMk/>
          <pc:sldMk cId="3722283136" sldId="268"/>
        </pc:sldMkLst>
        <pc:spChg chg="del">
          <ac:chgData name="GANESH REDDY" userId="ebd24bebb6d4c8fc" providerId="LiveId" clId="{75E11240-E079-42EB-9F49-938D71E39C4E}" dt="2025-10-03T15:27:51.608" v="1254" actId="21"/>
          <ac:spMkLst>
            <pc:docMk/>
            <pc:sldMk cId="3722283136" sldId="268"/>
            <ac:spMk id="2" creationId="{792D7DE4-912B-6369-5AB6-73907B52CCCF}"/>
          </ac:spMkLst>
        </pc:spChg>
        <pc:spChg chg="mod">
          <ac:chgData name="GANESH REDDY" userId="ebd24bebb6d4c8fc" providerId="LiveId" clId="{75E11240-E079-42EB-9F49-938D71E39C4E}" dt="2025-10-03T15:29:33.627" v="1311" actId="113"/>
          <ac:spMkLst>
            <pc:docMk/>
            <pc:sldMk cId="3722283136" sldId="268"/>
            <ac:spMk id="3" creationId="{EF8C4AFE-2927-D528-AD02-5C5FD0787DDC}"/>
          </ac:spMkLst>
        </pc:spChg>
        <pc:picChg chg="add mod">
          <ac:chgData name="GANESH REDDY" userId="ebd24bebb6d4c8fc" providerId="LiveId" clId="{75E11240-E079-42EB-9F49-938D71E39C4E}" dt="2025-10-03T15:29:05.732" v="1262" actId="1076"/>
          <ac:picMkLst>
            <pc:docMk/>
            <pc:sldMk cId="3722283136" sldId="268"/>
            <ac:picMk id="5" creationId="{A377E414-30A9-4E7A-756C-107E202375DD}"/>
          </ac:picMkLst>
        </pc:picChg>
      </pc:sldChg>
      <pc:sldChg chg="addSp delSp modSp new mod">
        <pc:chgData name="GANESH REDDY" userId="ebd24bebb6d4c8fc" providerId="LiveId" clId="{75E11240-E079-42EB-9F49-938D71E39C4E}" dt="2025-10-03T15:37:20.390" v="1436" actId="20577"/>
        <pc:sldMkLst>
          <pc:docMk/>
          <pc:sldMk cId="2227890288" sldId="269"/>
        </pc:sldMkLst>
        <pc:spChg chg="del">
          <ac:chgData name="GANESH REDDY" userId="ebd24bebb6d4c8fc" providerId="LiveId" clId="{75E11240-E079-42EB-9F49-938D71E39C4E}" dt="2025-10-03T15:29:44.844" v="1312" actId="21"/>
          <ac:spMkLst>
            <pc:docMk/>
            <pc:sldMk cId="2227890288" sldId="269"/>
            <ac:spMk id="2" creationId="{0B3E202B-4938-D0CE-9640-D12BE03C2F16}"/>
          </ac:spMkLst>
        </pc:spChg>
        <pc:spChg chg="mod">
          <ac:chgData name="GANESH REDDY" userId="ebd24bebb6d4c8fc" providerId="LiveId" clId="{75E11240-E079-42EB-9F49-938D71E39C4E}" dt="2025-10-03T15:37:20.390" v="1436" actId="20577"/>
          <ac:spMkLst>
            <pc:docMk/>
            <pc:sldMk cId="2227890288" sldId="269"/>
            <ac:spMk id="3" creationId="{899A524B-101E-B7CA-422A-88868EF6C9EB}"/>
          </ac:spMkLst>
        </pc:spChg>
        <pc:picChg chg="add del mod">
          <ac:chgData name="GANESH REDDY" userId="ebd24bebb6d4c8fc" providerId="LiveId" clId="{75E11240-E079-42EB-9F49-938D71E39C4E}" dt="2025-10-03T15:36:26.337" v="1387" actId="21"/>
          <ac:picMkLst>
            <pc:docMk/>
            <pc:sldMk cId="2227890288" sldId="269"/>
            <ac:picMk id="5" creationId="{2F5B882B-FCE8-1812-2D76-6DA8FCFE69F7}"/>
          </ac:picMkLst>
        </pc:picChg>
        <pc:picChg chg="add mod">
          <ac:chgData name="GANESH REDDY" userId="ebd24bebb6d4c8fc" providerId="LiveId" clId="{75E11240-E079-42EB-9F49-938D71E39C4E}" dt="2025-10-03T15:36:54.235" v="1396" actId="1076"/>
          <ac:picMkLst>
            <pc:docMk/>
            <pc:sldMk cId="2227890288" sldId="269"/>
            <ac:picMk id="7" creationId="{89E65CE6-8102-61D3-1D76-F74E4B892D41}"/>
          </ac:picMkLst>
        </pc:picChg>
      </pc:sldChg>
      <pc:sldChg chg="addSp delSp modSp new mod">
        <pc:chgData name="GANESH REDDY" userId="ebd24bebb6d4c8fc" providerId="LiveId" clId="{75E11240-E079-42EB-9F49-938D71E39C4E}" dt="2025-10-03T15:36:38.669" v="1391" actId="1076"/>
        <pc:sldMkLst>
          <pc:docMk/>
          <pc:sldMk cId="1173742087" sldId="270"/>
        </pc:sldMkLst>
        <pc:spChg chg="del">
          <ac:chgData name="GANESH REDDY" userId="ebd24bebb6d4c8fc" providerId="LiveId" clId="{75E11240-E079-42EB-9F49-938D71E39C4E}" dt="2025-10-03T15:35:56.218" v="1380" actId="21"/>
          <ac:spMkLst>
            <pc:docMk/>
            <pc:sldMk cId="1173742087" sldId="270"/>
            <ac:spMk id="2" creationId="{628074FE-6A60-7DF9-D081-01CD10F34D17}"/>
          </ac:spMkLst>
        </pc:spChg>
        <pc:spChg chg="mod">
          <ac:chgData name="GANESH REDDY" userId="ebd24bebb6d4c8fc" providerId="LiveId" clId="{75E11240-E079-42EB-9F49-938D71E39C4E}" dt="2025-10-03T15:36:18.018" v="1386" actId="20577"/>
          <ac:spMkLst>
            <pc:docMk/>
            <pc:sldMk cId="1173742087" sldId="270"/>
            <ac:spMk id="3" creationId="{5F2ED5D7-E86B-CB24-3626-479CC0CF2E81}"/>
          </ac:spMkLst>
        </pc:spChg>
        <pc:picChg chg="add mod">
          <ac:chgData name="GANESH REDDY" userId="ebd24bebb6d4c8fc" providerId="LiveId" clId="{75E11240-E079-42EB-9F49-938D71E39C4E}" dt="2025-10-03T15:36:38.669" v="1391" actId="1076"/>
          <ac:picMkLst>
            <pc:docMk/>
            <pc:sldMk cId="1173742087" sldId="270"/>
            <ac:picMk id="5" creationId="{2F5B882B-FCE8-1812-2D76-6DA8FCFE69F7}"/>
          </ac:picMkLst>
        </pc:picChg>
      </pc:sldChg>
      <pc:sldChg chg="delSp modSp new del mod">
        <pc:chgData name="GANESH REDDY" userId="ebd24bebb6d4c8fc" providerId="LiveId" clId="{75E11240-E079-42EB-9F49-938D71E39C4E}" dt="2025-10-03T15:38:34.950" v="1445" actId="47"/>
        <pc:sldMkLst>
          <pc:docMk/>
          <pc:sldMk cId="3053088228" sldId="271"/>
        </pc:sldMkLst>
        <pc:spChg chg="del">
          <ac:chgData name="GANESH REDDY" userId="ebd24bebb6d4c8fc" providerId="LiveId" clId="{75E11240-E079-42EB-9F49-938D71E39C4E}" dt="2025-10-03T15:37:53.762" v="1442" actId="21"/>
          <ac:spMkLst>
            <pc:docMk/>
            <pc:sldMk cId="3053088228" sldId="271"/>
            <ac:spMk id="2" creationId="{21FD6909-0A19-81EA-E110-CDA657D2C889}"/>
          </ac:spMkLst>
        </pc:spChg>
        <pc:spChg chg="mod">
          <ac:chgData name="GANESH REDDY" userId="ebd24bebb6d4c8fc" providerId="LiveId" clId="{75E11240-E079-42EB-9F49-938D71E39C4E}" dt="2025-10-03T15:38:00.098" v="1444" actId="1076"/>
          <ac:spMkLst>
            <pc:docMk/>
            <pc:sldMk cId="3053088228" sldId="271"/>
            <ac:spMk id="3" creationId="{9B263CFB-DBCE-1954-46F5-991FC9A4131D}"/>
          </ac:spMkLst>
        </pc:spChg>
      </pc:sldChg>
      <pc:sldChg chg="addSp delSp modSp new mod">
        <pc:chgData name="GANESH REDDY" userId="ebd24bebb6d4c8fc" providerId="LiveId" clId="{75E11240-E079-42EB-9F49-938D71E39C4E}" dt="2025-10-03T15:45:53.077" v="1499" actId="1076"/>
        <pc:sldMkLst>
          <pc:docMk/>
          <pc:sldMk cId="1784190268" sldId="272"/>
        </pc:sldMkLst>
        <pc:spChg chg="mod">
          <ac:chgData name="GANESH REDDY" userId="ebd24bebb6d4c8fc" providerId="LiveId" clId="{75E11240-E079-42EB-9F49-938D71E39C4E}" dt="2025-10-03T15:39:40.734" v="1451" actId="255"/>
          <ac:spMkLst>
            <pc:docMk/>
            <pc:sldMk cId="1784190268" sldId="272"/>
            <ac:spMk id="2" creationId="{31B209A1-FE74-A300-E07A-62747256D549}"/>
          </ac:spMkLst>
        </pc:spChg>
        <pc:spChg chg="del mod">
          <ac:chgData name="GANESH REDDY" userId="ebd24bebb6d4c8fc" providerId="LiveId" clId="{75E11240-E079-42EB-9F49-938D71E39C4E}" dt="2025-10-03T15:39:59.821" v="1453"/>
          <ac:spMkLst>
            <pc:docMk/>
            <pc:sldMk cId="1784190268" sldId="272"/>
            <ac:spMk id="3" creationId="{FC3E4DE6-3CE1-B8BA-5463-309E1BFEDBF4}"/>
          </ac:spMkLst>
        </pc:spChg>
        <pc:spChg chg="add mod">
          <ac:chgData name="GANESH REDDY" userId="ebd24bebb6d4c8fc" providerId="LiveId" clId="{75E11240-E079-42EB-9F49-938D71E39C4E}" dt="2025-10-03T15:45:53.077" v="1499" actId="1076"/>
          <ac:spMkLst>
            <pc:docMk/>
            <pc:sldMk cId="1784190268" sldId="272"/>
            <ac:spMk id="4" creationId="{6BAE28AD-68FE-F093-5F4D-0203A96CF809}"/>
          </ac:spMkLst>
        </pc:spChg>
      </pc:sldChg>
      <pc:sldChg chg="addSp delSp modSp new mod">
        <pc:chgData name="GANESH REDDY" userId="ebd24bebb6d4c8fc" providerId="LiveId" clId="{75E11240-E079-42EB-9F49-938D71E39C4E}" dt="2025-10-03T15:42:46.069" v="1486" actId="1076"/>
        <pc:sldMkLst>
          <pc:docMk/>
          <pc:sldMk cId="4013168955" sldId="273"/>
        </pc:sldMkLst>
        <pc:spChg chg="mod">
          <ac:chgData name="GANESH REDDY" userId="ebd24bebb6d4c8fc" providerId="LiveId" clId="{75E11240-E079-42EB-9F49-938D71E39C4E}" dt="2025-10-03T15:41:36.636" v="1469" actId="20577"/>
          <ac:spMkLst>
            <pc:docMk/>
            <pc:sldMk cId="4013168955" sldId="273"/>
            <ac:spMk id="2" creationId="{CD2B93C7-B4CA-BA88-6411-AD4756DA138E}"/>
          </ac:spMkLst>
        </pc:spChg>
        <pc:spChg chg="del">
          <ac:chgData name="GANESH REDDY" userId="ebd24bebb6d4c8fc" providerId="LiveId" clId="{75E11240-E079-42EB-9F49-938D71E39C4E}" dt="2025-10-03T15:41:55.984" v="1470"/>
          <ac:spMkLst>
            <pc:docMk/>
            <pc:sldMk cId="4013168955" sldId="273"/>
            <ac:spMk id="3" creationId="{4C3CD9CA-F0B7-B670-BDA8-79250766CE8E}"/>
          </ac:spMkLst>
        </pc:spChg>
        <pc:spChg chg="add mod">
          <ac:chgData name="GANESH REDDY" userId="ebd24bebb6d4c8fc" providerId="LiveId" clId="{75E11240-E079-42EB-9F49-938D71E39C4E}" dt="2025-10-03T15:42:46.069" v="1486" actId="1076"/>
          <ac:spMkLst>
            <pc:docMk/>
            <pc:sldMk cId="4013168955" sldId="273"/>
            <ac:spMk id="4" creationId="{93B9E870-4FA8-1F29-A781-EE8162B9292A}"/>
          </ac:spMkLst>
        </pc:spChg>
      </pc:sldChg>
      <pc:sldChg chg="delSp modSp new mod">
        <pc:chgData name="GANESH REDDY" userId="ebd24bebb6d4c8fc" providerId="LiveId" clId="{75E11240-E079-42EB-9F49-938D71E39C4E}" dt="2025-10-03T15:48:13.112" v="1539" actId="20577"/>
        <pc:sldMkLst>
          <pc:docMk/>
          <pc:sldMk cId="4195723507" sldId="274"/>
        </pc:sldMkLst>
        <pc:spChg chg="mod">
          <ac:chgData name="GANESH REDDY" userId="ebd24bebb6d4c8fc" providerId="LiveId" clId="{75E11240-E079-42EB-9F49-938D71E39C4E}" dt="2025-10-03T15:48:13.112" v="1539" actId="20577"/>
          <ac:spMkLst>
            <pc:docMk/>
            <pc:sldMk cId="4195723507" sldId="274"/>
            <ac:spMk id="2" creationId="{72F331C6-BD94-C4DC-78AF-56F261CAD434}"/>
          </ac:spMkLst>
        </pc:spChg>
        <pc:spChg chg="del">
          <ac:chgData name="GANESH REDDY" userId="ebd24bebb6d4c8fc" providerId="LiveId" clId="{75E11240-E079-42EB-9F49-938D71E39C4E}" dt="2025-10-03T15:46:21.673" v="1500" actId="21"/>
          <ac:spMkLst>
            <pc:docMk/>
            <pc:sldMk cId="4195723507" sldId="274"/>
            <ac:spMk id="3" creationId="{35DC5A67-5148-5AA2-F03D-7757751E1468}"/>
          </ac:spMkLst>
        </pc:spChg>
      </pc:sldChg>
      <pc:sldChg chg="modSp new mod">
        <pc:chgData name="GANESH REDDY" userId="ebd24bebb6d4c8fc" providerId="LiveId" clId="{75E11240-E079-42EB-9F49-938D71E39C4E}" dt="2025-10-03T16:06:39.775" v="1574" actId="1076"/>
        <pc:sldMkLst>
          <pc:docMk/>
          <pc:sldMk cId="451826645" sldId="275"/>
        </pc:sldMkLst>
        <pc:spChg chg="mod">
          <ac:chgData name="GANESH REDDY" userId="ebd24bebb6d4c8fc" providerId="LiveId" clId="{75E11240-E079-42EB-9F49-938D71E39C4E}" dt="2025-10-03T15:49:02.705" v="1546" actId="113"/>
          <ac:spMkLst>
            <pc:docMk/>
            <pc:sldMk cId="451826645" sldId="275"/>
            <ac:spMk id="2" creationId="{A1ECA5A8-DF82-5323-A3C3-A38A1C8D231E}"/>
          </ac:spMkLst>
        </pc:spChg>
        <pc:spChg chg="mod">
          <ac:chgData name="GANESH REDDY" userId="ebd24bebb6d4c8fc" providerId="LiveId" clId="{75E11240-E079-42EB-9F49-938D71E39C4E}" dt="2025-10-03T16:06:39.775" v="1574" actId="1076"/>
          <ac:spMkLst>
            <pc:docMk/>
            <pc:sldMk cId="451826645" sldId="275"/>
            <ac:spMk id="3" creationId="{7641A9D5-FE07-77DA-3004-150FBCDBDD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143220"/>
            <a:ext cx="7246189" cy="115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-IN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3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MUSIC STORE MANAGEMENT SYSTEM</a:t>
            </a:r>
            <a:endParaRPr sz="33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E67788-946B-04A2-1BE0-8C36A807E663}"/>
              </a:ext>
            </a:extLst>
          </p:cNvPr>
          <p:cNvSpPr txBox="1"/>
          <p:nvPr/>
        </p:nvSpPr>
        <p:spPr>
          <a:xfrm>
            <a:off x="209006" y="5286103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SUBMITTED BY : G. SAI GANESH REDDY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83D43-0171-2F1B-2101-2FD0C8E5F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58973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/>
              <a:t>5. Customer who spent the most:              6. Rock music listeners:           </a:t>
            </a:r>
          </a:p>
          <a:p>
            <a:pPr marL="114300" indent="0">
              <a:buNone/>
            </a:pP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2C3651-99AB-3D58-75B1-ED0C75DE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03" y="1774658"/>
            <a:ext cx="4545874" cy="2267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288D1A-4CD6-5723-F643-19866591A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40" y="1763827"/>
            <a:ext cx="4566888" cy="227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8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F2A9A-49CF-BACC-6330-07182B05F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28345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/>
              <a:t>7. Top 10 rock artists by track count:           8. Tracks longer than avg song length:</a:t>
            </a:r>
            <a:r>
              <a:rPr lang="en-US" b="1" dirty="0"/>
              <a:t>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EE046-4671-F84C-0060-DC7EC7207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83" y="1558892"/>
            <a:ext cx="4641939" cy="23882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AAB072-5485-BF73-5D4E-AE3847A2B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380" y="1476598"/>
            <a:ext cx="4858000" cy="25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44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C4AFE-2927-D528-AD02-5C5FD0787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155" y="632551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9. Amount spent by each customer on each artist:</a:t>
            </a:r>
            <a:r>
              <a:rPr lang="en-US" dirty="0"/>
              <a:t>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7E414-30A9-4E7A-756C-107E2023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33" y="1782278"/>
            <a:ext cx="7658494" cy="299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83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A524B-101E-B7CA-422A-88868EF6C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19934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/>
              <a:t>10. Customer who spent the most per country:</a:t>
            </a:r>
          </a:p>
          <a:p>
            <a:pPr marL="114300" indent="0">
              <a:buNone/>
            </a:pPr>
            <a:r>
              <a:rPr lang="en-US" b="1" dirty="0"/>
              <a:t>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E65CE6-8102-61D3-1D76-F74E4B892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87" y="1954999"/>
            <a:ext cx="8172556" cy="317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89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ED5D7-E86B-CB24-3626-479CC0CF2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280" y="824139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11. Most popular genre per country: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5B882B-FCE8-1812-2D76-6DA8FCFE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31" y="1801394"/>
            <a:ext cx="6416040" cy="337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42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209A1-FE74-A300-E07A-62747256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Final business insights and recommendations:</a:t>
            </a:r>
            <a:endParaRPr lang="en-US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AE28AD-68FE-F093-5F4D-0203A96CF8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90688"/>
            <a:ext cx="1091946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Revenue Concentration: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Few countries and cities generate most revenue. Focus marketing there.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Customer Segmentation: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handful of high-value customers drive sales → target with loyalty programs.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Genre Trends: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Rock is globally most popular. Promote Rock-focused albums/events.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Artist Promotion: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 artists contribute heavily; underperforming artists may need discounts/promotions.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Geographical Strategy: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Organize festivals in top-spending cities (e.g., Prague).</a:t>
            </a:r>
          </a:p>
        </p:txBody>
      </p:sp>
    </p:spTree>
    <p:extLst>
      <p:ext uri="{BB962C8B-B14F-4D97-AF65-F5344CB8AC3E}">
        <p14:creationId xmlns:p14="http://schemas.microsoft.com/office/powerpoint/2010/main" val="1784190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93C7-B4CA-BA88-6411-AD4756DA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(Key finding overall):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B9E870-4FA8-1F29-A781-EE8162B92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90975"/>
            <a:ext cx="888056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Rock is the dominant genre across multiple countries.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Few customers (VIPs) contribute to majority of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Certain cities/countries are hotspots for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SQL analysis helps in identifying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who, what, and where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focus business strategies.</a:t>
            </a:r>
          </a:p>
        </p:txBody>
      </p:sp>
    </p:spTree>
    <p:extLst>
      <p:ext uri="{BB962C8B-B14F-4D97-AF65-F5344CB8AC3E}">
        <p14:creationId xmlns:p14="http://schemas.microsoft.com/office/powerpoint/2010/main" val="4013168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31C6-BD94-C4DC-78AF-56F261CA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03437"/>
            <a:ext cx="10691949" cy="1667374"/>
          </a:xfrm>
        </p:spPr>
        <p:txBody>
          <a:bodyPr/>
          <a:lstStyle/>
          <a:p>
            <a:pPr algn="ctr"/>
            <a:r>
              <a:rPr lang="en-US" b="1" dirty="0"/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419572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A5A8-DF82-5323-A3C3-A38A1C8D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Experience &amp; Challenges: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1A9D5-FE07-77DA-3004-150FBCDBD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Experience:</a:t>
            </a:r>
            <a:endParaRPr lang="en-US" dirty="0"/>
          </a:p>
          <a:p>
            <a:pPr algn="just"/>
            <a:r>
              <a:rPr lang="en-US" sz="2000" dirty="0"/>
              <a:t>Applied SQL joins, subqueries, aggregations on a real dataset.</a:t>
            </a:r>
          </a:p>
          <a:p>
            <a:pPr algn="just"/>
            <a:r>
              <a:rPr lang="en-US" sz="2000" dirty="0"/>
              <a:t>Learned database design and relational schema building.</a:t>
            </a:r>
          </a:p>
          <a:p>
            <a:pPr marL="114300" indent="0">
              <a:buNone/>
            </a:pPr>
            <a:r>
              <a:rPr lang="en-US" sz="2400" b="1" dirty="0"/>
              <a:t>Challenges Faced:</a:t>
            </a:r>
            <a:endParaRPr lang="en-US" sz="2400" dirty="0"/>
          </a:p>
          <a:p>
            <a:r>
              <a:rPr lang="en-US" sz="2000" dirty="0"/>
              <a:t>Handling large CSV imports (track, invoice Line).</a:t>
            </a:r>
          </a:p>
          <a:p>
            <a:r>
              <a:rPr lang="en-US" sz="2000" dirty="0"/>
              <a:t>Understanding foreign key relationships while writing joins.</a:t>
            </a:r>
          </a:p>
          <a:p>
            <a:r>
              <a:rPr lang="en-US" sz="2000" dirty="0"/>
              <a:t>Aggregating across multiple tables for business logic (top customer/genre).</a:t>
            </a:r>
          </a:p>
          <a:p>
            <a:pPr marL="114300" indent="0">
              <a:buNone/>
            </a:pPr>
            <a:r>
              <a:rPr lang="en-US" sz="2400" b="1" dirty="0"/>
              <a:t>Outcome:</a:t>
            </a:r>
            <a:endParaRPr lang="en-US" sz="2400" dirty="0"/>
          </a:p>
          <a:p>
            <a:r>
              <a:rPr lang="en-US" sz="2000" dirty="0"/>
              <a:t>Improved confidence in SQL.</a:t>
            </a:r>
          </a:p>
          <a:p>
            <a:r>
              <a:rPr lang="en-US" sz="2000" dirty="0"/>
              <a:t>Ability to derive insights from raw relational data.</a:t>
            </a:r>
          </a:p>
          <a:p>
            <a:pPr marL="114300" indent="0" algn="just">
              <a:buNone/>
            </a:pPr>
            <a:endParaRPr lang="en-US" sz="2400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26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 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1" y="1299172"/>
            <a:ext cx="1061816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G. Sai Ganesh Reddy, and I completed my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2024. Although my background is in Electronics, I am very interested in working with data, and this interest led me to join a Data Science course at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Innomatics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IN" sz="24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lvl="0" indent="-323850"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 :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https://www.linkedin.com/in/sai-ganesh-reddy-guntaka-409572268/</a:t>
            </a:r>
            <a:r>
              <a:rPr lang="en-IN" sz="24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marL="285750" lvl="0" indent="-323850"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I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https://github.com/GaneshGuntaka</a:t>
            </a:r>
            <a:endParaRPr sz="24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1493134"/>
            <a:ext cx="10515600" cy="477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Objective of the Project</a:t>
            </a:r>
            <a:endParaRPr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ER Diagram and schema explanation</a:t>
            </a:r>
            <a:endParaRPr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Key analysis questions (use cases)</a:t>
            </a:r>
            <a:endParaRPr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SQL query results with screenshots or summaries</a:t>
            </a:r>
            <a:endParaRPr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Final business insights and recommendations</a:t>
            </a:r>
            <a:endParaRPr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Conclusion (Key finding overall) </a:t>
            </a:r>
            <a:endParaRPr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Q&amp;A Slide </a:t>
            </a:r>
            <a:endParaRPr sz="2400" dirty="0"/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 b="1" dirty="0"/>
              <a:t>Your Experience/Challenges working on SQL – Data Analysis Project.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98DA-F91F-67F8-E95E-79D852F3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 of the Project: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0A8BD6-3BE8-5B5E-82FD-9827B9788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90688"/>
            <a:ext cx="1003009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To design and implement a relational database for a music store.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To apply SQL concepts (joins, aggregations, subqueries) on  real-world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To analyze customer behavior, sales trends, and music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To generate insights that support business decisions like promotions, top customer targeting, and popular genre focus.</a:t>
            </a:r>
          </a:p>
        </p:txBody>
      </p:sp>
    </p:spTree>
    <p:extLst>
      <p:ext uri="{BB962C8B-B14F-4D97-AF65-F5344CB8AC3E}">
        <p14:creationId xmlns:p14="http://schemas.microsoft.com/office/powerpoint/2010/main" val="115980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B57D-2E71-E17A-3495-00CD2FCA1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Schema Tables &amp; Relationships: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0A150-5A17-5935-A4C8-3097B403A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989" y="1690688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Customer – Invoice – Invoice Line – Track – Album – Artist – Genre – MediaType</a:t>
            </a:r>
            <a:r>
              <a:rPr lang="en-US" dirty="0"/>
              <a:t> form the sales and music hierarchy.</a:t>
            </a:r>
          </a:p>
          <a:p>
            <a:pPr algn="just"/>
            <a:r>
              <a:rPr lang="en-US" b="1" dirty="0"/>
              <a:t>Employee – Customer</a:t>
            </a:r>
            <a:r>
              <a:rPr lang="en-US" dirty="0"/>
              <a:t> link for support representatives.</a:t>
            </a:r>
          </a:p>
          <a:p>
            <a:pPr algn="just"/>
            <a:r>
              <a:rPr lang="en-US" b="1" dirty="0"/>
              <a:t>Playlist – Playlist Track – Track</a:t>
            </a:r>
            <a:r>
              <a:rPr lang="en-US" dirty="0"/>
              <a:t> manage curated lists.</a:t>
            </a:r>
          </a:p>
          <a:p>
            <a:pPr algn="just"/>
            <a:r>
              <a:rPr lang="en-US" b="1" dirty="0"/>
              <a:t>Key Relationships</a:t>
            </a:r>
            <a:endParaRPr lang="en-US" dirty="0"/>
          </a:p>
          <a:p>
            <a:pPr algn="just"/>
            <a:r>
              <a:rPr lang="en-US" dirty="0"/>
              <a:t>Customer → Invoice → Invoice Line → Track → Album → Artist → Genre.</a:t>
            </a:r>
          </a:p>
          <a:p>
            <a:pPr algn="just"/>
            <a:r>
              <a:rPr lang="en-US" dirty="0"/>
              <a:t>Employee → Customer (support rep).</a:t>
            </a:r>
          </a:p>
          <a:p>
            <a:pPr algn="just"/>
            <a:r>
              <a:rPr lang="en-US" dirty="0"/>
              <a:t>Many-to-many handled through </a:t>
            </a:r>
            <a:r>
              <a:rPr lang="en-US" b="1" dirty="0"/>
              <a:t>Playlist Track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4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C4B9-E139-EBA9-D584-0DB08496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ER Diagram:</a:t>
            </a:r>
            <a:br>
              <a:rPr lang="en-IN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13AFB-BACD-0373-A6F1-EF9A299F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230" y="429051"/>
            <a:ext cx="5030553" cy="606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7CC3-9C0F-645A-0361-8DFA515E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analysis questions (use cases):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7E812-92E2-A3FB-42AE-F25F4C7D4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628650" indent="-514350" algn="just">
              <a:buFont typeface="+mj-lt"/>
              <a:buAutoNum type="arabicPeriod"/>
            </a:pPr>
            <a:r>
              <a:rPr lang="en-US" dirty="0"/>
              <a:t>Who is the senior-most employee based on job title?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en-US" dirty="0"/>
              <a:t>Which countries generate the most invoices?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en-US" dirty="0"/>
              <a:t>Which are the top 3 invoices by total value?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en-US" dirty="0"/>
              <a:t>Which city has the highest revenue (best customers)?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en-US" dirty="0"/>
              <a:t>Who is the best customer overall?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en-US" dirty="0"/>
              <a:t>List Rock music listeners (email, name, genre).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en-US" dirty="0"/>
              <a:t>Top 10 artists who wrote the most Rock tracks.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en-US" dirty="0"/>
              <a:t>Tracks longer than average song length.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en-US" dirty="0"/>
              <a:t>How much has each customer spent on each artist?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en-US" dirty="0"/>
              <a:t>Most popular music genre by country.</a:t>
            </a:r>
          </a:p>
          <a:p>
            <a:pPr marL="628650" indent="-514350" algn="just">
              <a:buFont typeface="+mj-lt"/>
              <a:buAutoNum type="arabicPeriod"/>
            </a:pPr>
            <a:r>
              <a:rPr lang="en-US" dirty="0"/>
              <a:t>Top customer in each country based on spend.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8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88A5C-9489-9871-622A-E9989808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SQL query results with screenshots: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203AC-5BFC-C1AA-87E8-ECB8BC3DB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/>
              <a:t>1.  Senior most employee based on job title:      2. Count invoices per country: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DA3C2-DF30-C54B-0D5C-2B510D02C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998" y="2551652"/>
            <a:ext cx="4419870" cy="2418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C528FF-173C-E8B4-047B-AE550911E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297" y="2551652"/>
            <a:ext cx="3440366" cy="248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8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6A5E4-E995-3421-CAF2-C51B83439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406" y="745762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/>
              <a:t>3. Top 3 invoices total:</a:t>
            </a:r>
            <a:r>
              <a:rPr lang="en-US" b="1" dirty="0"/>
              <a:t>                  </a:t>
            </a:r>
            <a:r>
              <a:rPr lang="en-US" sz="2400" b="1" dirty="0"/>
              <a:t>4. City with highest total invoice amount:</a:t>
            </a:r>
          </a:p>
          <a:p>
            <a:pPr marL="114300" indent="0">
              <a:buNone/>
            </a:pPr>
            <a:r>
              <a:rPr lang="en-US" b="1" dirty="0"/>
              <a:t> 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5724DE-4BDC-5615-6CDE-A488CB916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04" y="1599273"/>
            <a:ext cx="3532398" cy="2906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23A9AA-D31B-7DAE-BB25-1F510B47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784" y="1599273"/>
            <a:ext cx="4759336" cy="25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8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Widescreen</PresentationFormat>
  <Paragraphs>76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Libre Baskerville</vt:lpstr>
      <vt:lpstr>Times New Roman</vt:lpstr>
      <vt:lpstr>Lato Black</vt:lpstr>
      <vt:lpstr>Calibri</vt:lpstr>
      <vt:lpstr>Arial</vt:lpstr>
      <vt:lpstr>Office Theme</vt:lpstr>
      <vt:lpstr>PowerPoint Presentation</vt:lpstr>
      <vt:lpstr>PowerPoint Presentation</vt:lpstr>
      <vt:lpstr>Agenda  </vt:lpstr>
      <vt:lpstr>Objective of the Project:</vt:lpstr>
      <vt:lpstr>Schema Tables &amp; Relationships:</vt:lpstr>
      <vt:lpstr>ER Diagram: </vt:lpstr>
      <vt:lpstr>Key analysis questions (use cases):</vt:lpstr>
      <vt:lpstr>SQL query results with screenshots: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business insights and recommendations:</vt:lpstr>
      <vt:lpstr>Conclusion (Key finding overall):</vt:lpstr>
      <vt:lpstr>ANY QUESTIONS ??</vt:lpstr>
      <vt:lpstr>Experience &amp; Challenges: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GANESH REDDY</cp:lastModifiedBy>
  <cp:revision>1</cp:revision>
  <dcterms:created xsi:type="dcterms:W3CDTF">2021-02-16T05:19:01Z</dcterms:created>
  <dcterms:modified xsi:type="dcterms:W3CDTF">2025-10-03T16:10:38Z</dcterms:modified>
</cp:coreProperties>
</file>