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C3EC-5C5E-74CF-A8EF-E3A50041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1D66B-6B27-4A90-BCDD-62FF19D4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8107-0EED-0F74-93E9-3DEECCAA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A6D1-4D14-2677-9A80-B0FBFD05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E500-BA48-CCDF-B90A-A4875DB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BC29-A9ED-0999-ABD8-9BD9D206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1350F-8971-1FEF-CD18-63D7D3CE6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D6CC-4EF6-F941-E8E2-F79D153B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F839E-E9D7-E812-B1CE-4F02FA72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A578-AFD6-891A-C874-231D504F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1B48A-D03C-8ACD-1C9F-428BF041F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3AB01-C5BB-66BD-8454-770A3FF86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A60E-0745-F27F-F979-DDEBD4E8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1AE19-E856-6E98-EA2C-223C1A93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EE46-4C7B-52C1-22E0-CC4B7795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B80E-C136-FB9F-6F38-6CB34C28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E4B2-C1FA-9824-F892-84EB56C7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BEFA-8E73-829A-2473-FACD2545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ED1D-B60B-5EBF-1407-1801DA3F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BB52-5B23-8EB7-EBEB-AACD173C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770-50CB-7444-27E5-F8DAB238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B6D9-28C9-9AF1-F522-B6593E8AB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B920-B3FB-CD2A-962D-E2046114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1E66-6DCA-E2AE-D75B-4858E63F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597D-6D4B-5A0C-0A9A-C9E82348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2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BACC-ABF5-DF11-A2E2-8D870D4D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DF98-4015-082C-B914-928CE0AFE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D0CA2-6B88-E9EB-185F-1C19EA07F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6468-3D65-B209-C458-B17A2297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1889-0501-F390-791B-4AB63828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C650-4CFD-301E-A892-26A20CD7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99A2-9E99-9E83-D068-7C349D6F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CFB8B-7E6A-CDC4-D09A-336633C0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0D0AB-404B-14BC-E180-8A9ACEFD3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61ABD-7A45-E2BA-9DF6-4EAE5DE3C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973B4-14C0-C986-885D-E9C0E6615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75E0B-8B1C-D158-1EE1-B411B199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FDBF6-E5FE-01F7-E058-2F8B9391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FD88A-3E4B-00B0-CD38-B83D5430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1341-975D-E67A-295B-DD9B68C9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1EF8C-1669-59E5-E12B-2D5F71B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03F3D-2FE6-B7B5-C99A-2291080B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967AE-CE70-251A-5FBC-44DAF8CC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4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E3E62-486A-0875-CCEE-32BA7616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EE559-FD5B-5B1B-6DE2-72C6DA04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C0779-EEA0-0387-4DD8-F43C718B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4A74-C671-DB3B-4573-1E463D86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38F5-80F7-3334-D2E7-D736C5A2E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00819-6A5D-DF6A-4AFC-6AFCD4DD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D19E-35D7-822F-BD8E-5608FB04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66E25-8AE8-601C-B717-778C94F2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798D-2839-18EE-2908-29E33BA0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AAF5-3AED-6D20-A1EF-8A4D1955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09C9-E330-6735-3B6A-CEE3F1954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F10D-DBE5-123C-97E5-F98149B76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3AF7C-19E1-6C55-47DF-920984C1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3C18D-2CA1-2952-A86E-CDEA22E6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D884-0C2F-277A-77C2-47FDB02A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20973-27AE-D6D9-0905-B8DF7DCE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A1613-2A47-CE5F-7DA8-AD320760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1E13-BDDA-60A8-2DF7-8880CF159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21C67-F94D-4AE4-92CD-358A5CF6275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4DA1-0AEE-4941-D51E-6C559BB86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8A51-F302-D44C-D0E4-7CD580B9D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66F30-9FC4-B3A2-C61B-2930EC7578A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633087" y="6642100"/>
            <a:ext cx="29543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Not for Public Consumption 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453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structural-design-pattern/" TargetMode="External"/><Relationship Id="rId2" Type="http://schemas.openxmlformats.org/officeDocument/2006/relationships/hyperlink" Target="https://dotnettutorials.net/lesson/creational-design-patter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lesson/behavioral-design-patter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factory-design-pattern-csharp/" TargetMode="External"/><Relationship Id="rId2" Type="http://schemas.openxmlformats.org/officeDocument/2006/relationships/hyperlink" Target="https://dotnettutorials.net/lesson/singleton-design-patter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tutorials.net/lesson/abstract-factory-design-pattern-csharp/" TargetMode="External"/><Relationship Id="rId5" Type="http://schemas.openxmlformats.org/officeDocument/2006/relationships/hyperlink" Target="https://dotnettutorials.net/lesson/prototype-design-pattern/" TargetMode="External"/><Relationship Id="rId4" Type="http://schemas.openxmlformats.org/officeDocument/2006/relationships/hyperlink" Target="https://dotnettutorials.net/lesson/builder-design-patter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5318-ECEC-94A7-D62D-3482136E9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F5C-A95E-11C3-CD5F-E898C3BC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Real-Time Example to Understand Factory Design Pattern</a:t>
            </a:r>
            <a:br>
              <a:rPr lang="en-US" b="1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1E226-7FA8-2985-D6F7-108A4514E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2105819"/>
            <a:ext cx="7858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8933-BAC2-0BF2-AA02-FEC605DC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Patterns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41FF-A88F-0031-2713-17F928AE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Patterns are reusable solutions to the problems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 to solve the problems of Object Generation and Integration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1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61EA-11BE-728C-7C04-7E53CAD1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150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 of Design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3480-98D3-6FA7-D6DC-07C06792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Gang of Four (GOF) categorized the Design Pattern into three main categories based on the three problem areas 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Creation and Initialization, Structural Changes of Classes and Interfaces, and the Relationship Between Classes and communication Between Objects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of software architecture. They are as follows</a:t>
            </a:r>
          </a:p>
          <a:p>
            <a:pPr algn="just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2"/>
              </a:rPr>
              <a:t>Creational Design Pattern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 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Creation and Initialization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)</a:t>
            </a:r>
          </a:p>
          <a:p>
            <a:pPr algn="just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Structural Design Pattern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 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Structural Changes of Classes, and Interfaces, and the Relationship Between Classes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)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4"/>
              </a:rPr>
              <a:t>Behavioral Design Pattern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 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Between Objects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)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9419-E0DB-D9BC-FA32-B1C167ED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Creational Design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514D-5E4E-AF40-3334-0D08A03F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elps us to centralize the object creation and initialization logic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will create and initialize the appropriate object and return that object to the client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the client can consume the object by calling the necessary methods and properties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client does not know how the object is created and initialized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8EA0-B4DD-43CE-1B65-500B2C45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Creational Design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71D6-CFE6-F72F-9D20-0517292C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2"/>
              </a:rPr>
              <a:t>Singleton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3"/>
              </a:rPr>
              <a:t>Factory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4"/>
              </a:rPr>
              <a:t>Builder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5"/>
              </a:rPr>
              <a:t>Prototype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3A3A3A"/>
                </a:solidFill>
                <a:effectLst/>
                <a:latin typeface="arial" panose="020B0604020202020204" pitchFamily="34" charset="0"/>
                <a:hlinkClick r:id="rId6"/>
              </a:rPr>
              <a:t>Abstract Factory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52036-9C47-D4AA-09CA-5ECFB9B1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arial" panose="020B0604020202020204" pitchFamily="34" charset="0"/>
              </a:rPr>
              <a:t>Singleton Pattern</a:t>
            </a:r>
            <a:endParaRPr lang="en-US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A987-5FA7-99AA-BC10-FE4FB220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arial" panose="020B0604020202020204" pitchFamily="34" charset="0"/>
              </a:rPr>
              <a:t>U</a:t>
            </a:r>
            <a:r>
              <a:rPr lang="en-US" sz="2200" b="0" i="0">
                <a:effectLst/>
                <a:latin typeface="arial" panose="020B0604020202020204" pitchFamily="34" charset="0"/>
              </a:rPr>
              <a:t>sed to ensure that a class has only one instance and provides a global point of access to it.</a:t>
            </a:r>
          </a:p>
          <a:p>
            <a:r>
              <a:rPr lang="en-US" sz="2200">
                <a:latin typeface="arial" panose="020B0604020202020204" pitchFamily="34" charset="0"/>
              </a:rPr>
              <a:t>W</a:t>
            </a:r>
            <a:r>
              <a:rPr lang="en-US" sz="2200" b="0" i="0">
                <a:effectLst/>
                <a:latin typeface="arial" panose="020B0604020202020204" pitchFamily="34" charset="0"/>
              </a:rPr>
              <a:t>hen we need exactly one instance of a class to coordinate actions across the system</a:t>
            </a:r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57696-090F-4806-31C8-0C6B1098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8700"/>
            <a:ext cx="6903720" cy="3900600"/>
          </a:xfrm>
          <a:prstGeom prst="rect">
            <a:avLst/>
          </a:prstGeom>
        </p:spPr>
      </p:pic>
      <p:sp>
        <p:nvSpPr>
          <p:cNvPr id="4" name="AutoShape 2" descr="Singleton Design Pattern in C#">
            <a:extLst>
              <a:ext uri="{FF2B5EF4-FFF2-40B4-BE49-F238E27FC236}">
                <a16:creationId xmlns:a16="http://schemas.microsoft.com/office/drawing/2014/main" id="{D0653D3C-DD92-5998-EAFA-88B03AD14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8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F50C-2354-96C9-DC48-BABCFC80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Characteristics of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220A-EACC-0C7A-589B-6C8CB935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 Instance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8113-868B-B8AE-5078-8B34AF8D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Implementation steps of Singleton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30C7-4F87-B949-3620-9E826A25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Private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Parameterless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Constructor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Static Variable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 Static Method or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4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1CC4-CB76-BA67-9D38-C2427C17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Factory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7C1F-1289-0EBD-42EA-29B2DC1E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3A"/>
                </a:solidFill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 factory is an object used to create other objects. </a:t>
            </a:r>
          </a:p>
          <a:p>
            <a:r>
              <a:rPr lang="en-US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In technical terms, a factory is a class with a method. </a:t>
            </a:r>
          </a:p>
          <a:p>
            <a:r>
              <a:rPr lang="en-US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That method creates and returns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different objects based on the received input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Arial</vt:lpstr>
      <vt:lpstr>Calibri</vt:lpstr>
      <vt:lpstr>Office Theme</vt:lpstr>
      <vt:lpstr>Design Patterns</vt:lpstr>
      <vt:lpstr>What is Design Patterns ?</vt:lpstr>
      <vt:lpstr>Types of Design Patterns</vt:lpstr>
      <vt:lpstr>Creational Design Patterns</vt:lpstr>
      <vt:lpstr>Creational Design Patterns</vt:lpstr>
      <vt:lpstr>Singleton Pattern</vt:lpstr>
      <vt:lpstr>Key Characteristics of the Singleto</vt:lpstr>
      <vt:lpstr>Implementation steps of Singleton</vt:lpstr>
      <vt:lpstr>Factory Design Pattern</vt:lpstr>
      <vt:lpstr>Real-Time Example to Understand Factory Design Pattern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Ganesan Perumalsamy (Credera)</dc:creator>
  <cp:lastModifiedBy>Ganesan Perumalsamy (Credera)</cp:lastModifiedBy>
  <cp:revision>1</cp:revision>
  <dcterms:created xsi:type="dcterms:W3CDTF">2025-04-01T08:17:52Z</dcterms:created>
  <dcterms:modified xsi:type="dcterms:W3CDTF">2025-04-01T11:09:14Z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19d756-792e-42a1-bcad-4cb9051ddd2d_Enabled">
    <vt:lpwstr>true</vt:lpwstr>
  </property>
  <property fmtid="{D5CDD505-2E9C-101B-9397-08002B2CF9AE}" pid="3" name="MSIP_Label_8e19d756-792e-42a1-bcad-4cb9051ddd2d_SetDate">
    <vt:lpwstr>2025-04-01T08:31:21Z</vt:lpwstr>
  </property>
  <property fmtid="{D5CDD505-2E9C-101B-9397-08002B2CF9AE}" pid="4" name="MSIP_Label_8e19d756-792e-42a1-bcad-4cb9051ddd2d_Method">
    <vt:lpwstr>Standard</vt:lpwstr>
  </property>
  <property fmtid="{D5CDD505-2E9C-101B-9397-08002B2CF9AE}" pid="5" name="MSIP_Label_8e19d756-792e-42a1-bcad-4cb9051ddd2d_Name">
    <vt:lpwstr>Confidential</vt:lpwstr>
  </property>
  <property fmtid="{D5CDD505-2E9C-101B-9397-08002B2CF9AE}" pid="6" name="MSIP_Label_8e19d756-792e-42a1-bcad-4cb9051ddd2d_SiteId">
    <vt:lpwstr>41eb501a-f671-4ce0-a5bf-b64168c3705f</vt:lpwstr>
  </property>
  <property fmtid="{D5CDD505-2E9C-101B-9397-08002B2CF9AE}" pid="7" name="MSIP_Label_8e19d756-792e-42a1-bcad-4cb9051ddd2d_ActionId">
    <vt:lpwstr>fda2f072-4a8a-419e-b9db-a87d576c059e</vt:lpwstr>
  </property>
  <property fmtid="{D5CDD505-2E9C-101B-9397-08002B2CF9AE}" pid="8" name="MSIP_Label_8e19d756-792e-42a1-bcad-4cb9051ddd2d_ContentBits">
    <vt:lpwstr>2</vt:lpwstr>
  </property>
  <property fmtid="{D5CDD505-2E9C-101B-9397-08002B2CF9AE}" pid="9" name="MSIP_Label_8e19d756-792e-42a1-bcad-4cb9051ddd2d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Confidential - Not for Public Consumption or Distribution</vt:lpwstr>
  </property>
</Properties>
</file>