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2"/>
  </p:notesMasterIdLst>
  <p:sldIdLst>
    <p:sldId id="256" r:id="rId2"/>
    <p:sldId id="257" r:id="rId3"/>
    <p:sldId id="293" r:id="rId4"/>
    <p:sldId id="292" r:id="rId5"/>
    <p:sldId id="263" r:id="rId6"/>
    <p:sldId id="303" r:id="rId7"/>
    <p:sldId id="304" r:id="rId8"/>
    <p:sldId id="333" r:id="rId9"/>
    <p:sldId id="276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018" autoAdjust="0"/>
  </p:normalViewPr>
  <p:slideViewPr>
    <p:cSldViewPr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1EFC0-6DF6-4F13-BB4A-B5A393853DC1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E48D8-E6F6-4569-BCC6-84F908CA06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50A6-F9F7-475D-98C3-A43C7541D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8DA74-8ECB-4363-89F1-AEA07E298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C97E-1398-4575-8343-8D9C5EDF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1CBA-FC98-4D6B-9B85-F4838554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5B5F-7142-4943-A73A-F8054AAF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40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AC7E-93F1-4965-8E2B-4540334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9D53D-A170-498C-A579-ABB55600D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AD6B-9838-4070-9EE0-A4F3472D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C209-0D2D-454F-8EDD-39284C5D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5929-3E6A-4019-9489-4A981D19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2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DEE4F-FEE6-4DE8-935C-6C764B35A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535D3-D327-4FB7-BF9A-E494478A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EFF2-CAE2-4E76-986F-47732D79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884B-0103-4BD1-A383-CE08A5A3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D5E0-817D-47CF-B8FA-F031DB4F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8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15AF-BAD6-458A-8097-4874AFA0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2130-5726-4E6D-9106-ACCE1B29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A2BD-BF91-49FF-9313-75B2415C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828B-9ED7-4668-A13F-6281C3D9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25DF-4BD1-4C56-AEE4-AB3F36D7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929F-09CF-4816-84E2-91DF3D02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E5B2F-A8AA-44F8-BCC2-8CFA2F1F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F4BC-E920-4D08-BF81-7D34EAD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1A0BC-3BA9-47BF-9428-57754AD2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87CD-F847-463F-93AB-191DCC89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9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D56A-8AA4-47A3-AC52-94DE9110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7892-1508-4420-A523-BBD93D8DA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6F15-0F09-463C-A5AD-B7DDFA99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D8FB-5F4B-4324-BE68-BD1CE25E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4699-7F8A-408F-AC89-6626832C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F69FA-8A0A-4F1B-B749-15376570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D947-6D8B-4BC8-A185-5C0E35E7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F6F9A-E2A3-4BD6-9A20-BA44724F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6DB2A-82B5-4722-9B22-26BD9BB2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ACF9-8FBA-4AF5-A13F-BE446FD97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97433-F88D-402D-B780-79FE492D4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F64FA-A2BB-43DD-8272-8D055053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A3825-10AE-4504-82D0-3D838E27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C87D3-E99F-4512-9C51-BC758298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C44A-BB45-4792-8123-77440A6F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B210B-89BE-484F-AA5B-AFD34326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60772-7FC8-4BE2-8CCD-9F534D33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37617-D37D-4743-BC1C-D29CEB60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3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B5EC3-E52E-4F7D-84A4-637A867D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EF8C1-4CDE-43E4-8102-99FFAA59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F0D7B-D959-4414-A979-7699D9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C615-1B47-4DA0-A0EC-91DC3DA0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609D-EDF9-4CC9-B0A5-A63AEB55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D2348-B840-4F1C-B287-7821758AC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B5947-4F09-4887-9400-06BEB639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C82DC-7259-4B8F-858B-51BEC188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E5CD1-27CB-44DE-A847-9C9C1A17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9D82-0B3B-4382-8280-055EF210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C17AD-99BA-466B-8D4F-125583E8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ACD7A-E0EA-4813-91F2-B32A8C60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355D9-5CEC-46E9-81B2-51C74354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17125-E309-4EDE-9E05-46A927F4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6B25A-EFD9-4B55-97F8-5E3AEEEA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AAEF3-0AB9-4EC2-8074-5EB81DCF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5935-2978-48AA-9B74-9CBF32E4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FEE9-E5B8-4E3F-ACA3-35063B0C7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5752-BD78-4F87-84F5-A794BB8F7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D102-DA49-47C0-BE87-6A762DE13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60985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PRODUCT E-COMMERCE WEBSITE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0813"/>
            <a:ext cx="5715000" cy="933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848BBAC-7FCF-4099-9B46-CA36BEC64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79542"/>
              </p:ext>
            </p:extLst>
          </p:nvPr>
        </p:nvGraphicFramePr>
        <p:xfrm>
          <a:off x="519212" y="3374062"/>
          <a:ext cx="8000999" cy="2073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15">
                <a:tc rowSpan="2">
                  <a:txBody>
                    <a:bodyPr/>
                    <a:lstStyle/>
                    <a:p>
                      <a:pPr marL="127000" marR="0" lvl="0" indent="0" defTabSz="914400" eaLnBrk="1" fontAlgn="auto" latinLnBrk="0" hangingPunct="1">
                        <a:lnSpc>
                          <a:spcPts val="1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lang="en-US" sz="1600" b="1" spc="-5" dirty="0">
                          <a:latin typeface="Calibri"/>
                          <a:cs typeface="Calibri"/>
                        </a:rPr>
                        <a:t> &amp; </a:t>
                      </a:r>
                      <a:r>
                        <a:rPr lang="en-US" sz="1600" b="1" spc="-25" dirty="0">
                          <a:latin typeface="+mn-lt"/>
                          <a:cs typeface="Calibri"/>
                        </a:rPr>
                        <a:t>COORDINATOR</a:t>
                      </a:r>
                      <a:endParaRPr lang="en-US" sz="1600" dirty="0">
                        <a:latin typeface="+mn-lt"/>
                        <a:cs typeface="Calibri"/>
                      </a:endParaRPr>
                    </a:p>
                    <a:p>
                      <a:pPr marL="127000">
                        <a:lnSpc>
                          <a:spcPts val="1905"/>
                        </a:lnSpc>
                      </a:pP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-70" dirty="0">
                          <a:latin typeface="Calibri"/>
                          <a:cs typeface="Calibri"/>
                        </a:rPr>
                        <a:t>Dr</a:t>
                      </a:r>
                      <a:r>
                        <a:rPr sz="1600" spc="-70" dirty="0" smtClean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600" spc="-10" dirty="0" err="1" smtClean="0">
                          <a:latin typeface="Calibri"/>
                          <a:cs typeface="Calibri"/>
                        </a:rPr>
                        <a:t>Anitha</a:t>
                      </a:r>
                      <a:r>
                        <a:rPr lang="en-US" sz="1600" spc="-10" dirty="0" smtClean="0">
                          <a:latin typeface="Calibri"/>
                          <a:cs typeface="Calibri"/>
                        </a:rPr>
                        <a:t> Julian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Professor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Computer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Science and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Engineering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600" b="1" spc="-25" dirty="0">
                          <a:latin typeface="Calibri"/>
                          <a:cs typeface="Calibri"/>
                        </a:rPr>
                        <a:t> 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ts val="1905"/>
                        </a:lnSpc>
                      </a:pPr>
                      <a:r>
                        <a:rPr sz="1600" b="1" spc="-45" dirty="0">
                          <a:latin typeface="Calibri"/>
                          <a:cs typeface="Calibri"/>
                        </a:rPr>
                        <a:t>BATCH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MEMBERS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00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305" marR="137795">
                        <a:lnSpc>
                          <a:spcPct val="150000"/>
                        </a:lnSpc>
                        <a:spcBef>
                          <a:spcPts val="355"/>
                        </a:spcBef>
                      </a:pPr>
                      <a:r>
                        <a:rPr lang="en-US" sz="1600" spc="-10" dirty="0" smtClean="0">
                          <a:latin typeface="Calibri"/>
                          <a:cs typeface="Calibri"/>
                        </a:rPr>
                        <a:t>Ganesh</a:t>
                      </a:r>
                      <a:r>
                        <a:rPr lang="en-US" sz="1600" spc="-10" baseline="0" dirty="0" smtClean="0">
                          <a:latin typeface="Calibri"/>
                          <a:cs typeface="Calibri"/>
                        </a:rPr>
                        <a:t> K</a:t>
                      </a:r>
                      <a:r>
                        <a:rPr sz="1600" spc="-5" dirty="0" smtClean="0">
                          <a:latin typeface="Calibri"/>
                          <a:cs typeface="Calibri"/>
                        </a:rPr>
                        <a:t> </a:t>
                      </a:r>
                      <a:endParaRPr lang="en-US" sz="1600" spc="-5" dirty="0" smtClean="0">
                        <a:latin typeface="Calibri"/>
                        <a:cs typeface="Calibri"/>
                      </a:endParaRPr>
                    </a:p>
                    <a:p>
                      <a:pPr marL="789305" marR="137795">
                        <a:lnSpc>
                          <a:spcPct val="150000"/>
                        </a:lnSpc>
                        <a:spcBef>
                          <a:spcPts val="355"/>
                        </a:spcBef>
                      </a:pPr>
                      <a:r>
                        <a:rPr lang="en-US" sz="1600" spc="-5" dirty="0" err="1" smtClean="0">
                          <a:latin typeface="Calibri"/>
                          <a:cs typeface="Calibri"/>
                        </a:rPr>
                        <a:t>Durgesh</a:t>
                      </a:r>
                      <a:r>
                        <a:rPr lang="en-US" sz="1600" spc="-5" baseline="0" dirty="0" smtClean="0">
                          <a:latin typeface="Calibri"/>
                          <a:cs typeface="Calibri"/>
                        </a:rPr>
                        <a:t> H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 </a:t>
                      </a:r>
                      <a:endParaRPr lang="en-US" sz="1600" spc="-10" dirty="0" smtClean="0">
                        <a:latin typeface="Calibri"/>
                        <a:cs typeface="Calibri"/>
                      </a:endParaRPr>
                    </a:p>
                    <a:p>
                      <a:pPr marL="789305" marR="137795">
                        <a:lnSpc>
                          <a:spcPct val="150000"/>
                        </a:lnSpc>
                        <a:spcBef>
                          <a:spcPts val="355"/>
                        </a:spcBef>
                      </a:pPr>
                      <a:r>
                        <a:rPr lang="en-US" sz="1600" spc="-10" dirty="0" smtClean="0">
                          <a:latin typeface="Calibri"/>
                          <a:cs typeface="Calibri"/>
                        </a:rPr>
                        <a:t>Kishore</a:t>
                      </a:r>
                      <a:r>
                        <a:rPr lang="en-US" sz="1600" spc="-10" baseline="0" dirty="0" smtClean="0">
                          <a:latin typeface="Calibri"/>
                          <a:cs typeface="Calibri"/>
                        </a:rPr>
                        <a:t> P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2122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19040033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212219040027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21221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9040063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97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950"/>
            <a:ext cx="6858000" cy="933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85800"/>
            <a:ext cx="7696200" cy="5791200"/>
          </a:xfrm>
        </p:spPr>
        <p:txBody>
          <a:bodyPr>
            <a:normAutofit/>
          </a:bodyPr>
          <a:lstStyle/>
          <a:p>
            <a:pPr algn="ctr"/>
            <a:endParaRPr lang="en-US" sz="40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 our own branded energy drinks through online much like any other e-commerce website(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big basket)</a:t>
            </a:r>
            <a:r>
              <a:rPr lang="en-US" sz="3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user data protected from any software vulnerabilities as much as possible in site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hoping to provide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 for user’s data , payment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in our future work for this site.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-76200"/>
            <a:ext cx="5715000" cy="933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5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6DEB-8ECC-47D6-95A1-50CF99E14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B2EC9-EAB1-4795-9CDA-28D5E4E33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077200" cy="495300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 single product e-commerce </a:t>
            </a:r>
            <a:r>
              <a:rPr lang="en-IN" sz="3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that provide </a:t>
            </a:r>
            <a:r>
              <a:rPr lang="en-IN" sz="3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navigation, colourful UI which convinces  the user to not leave the site </a:t>
            </a:r>
            <a:r>
              <a:rPr lang="en-IN" sz="3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abruptly </a:t>
            </a:r>
            <a:r>
              <a:rPr lang="en-IN" sz="3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32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870"/>
            <a:ext cx="5715000" cy="466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4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CD1D-03E4-4DAF-8861-E903A028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00F5-E7FD-46FD-9BCC-75961E0B5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planning on creating a website which sells energy drink in a small or bulk order and also can track your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also display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 on the different flavored drinks and their effects on athletes.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also panning 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page to know to get our user details including their address of delivery, ph.no, etc.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created our own sample design product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displayed on the website.</a:t>
            </a:r>
            <a:endParaRPr lang="en-IN" sz="2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-66675"/>
            <a:ext cx="57150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5438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07659"/>
              </p:ext>
            </p:extLst>
          </p:nvPr>
        </p:nvGraphicFramePr>
        <p:xfrm>
          <a:off x="76200" y="914400"/>
          <a:ext cx="8231780" cy="6142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4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  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AND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20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 of next-generation e-commerce platform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Yadong</a:t>
                      </a:r>
                      <a:r>
                        <a:rPr lang="en-IN" sz="13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Huang,</a:t>
                      </a:r>
                      <a:r>
                        <a:rPr lang="en-IN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3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Yueting</a:t>
                      </a:r>
                      <a:r>
                        <a:rPr lang="en-IN" sz="13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Chai</a:t>
                      </a:r>
                      <a:r>
                        <a:rPr lang="en-IN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3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 Liu,</a:t>
                      </a:r>
                      <a:r>
                        <a:rPr lang="en-IN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350" b="0" i="0" u="sng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Jianping</a:t>
                      </a:r>
                      <a:r>
                        <a:rPr lang="en-IN" sz="135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Shen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Tsinghua Science</a:t>
                      </a:r>
                      <a:r>
                        <a:rPr lang="en-US" sz="13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Technology</a:t>
                      </a:r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 Volume: 24, </a:t>
                      </a:r>
                      <a:r>
                        <a:rPr lang="en-US" sz="13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Issue:1</a:t>
                      </a:r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Feb. 2019)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provide a secured and transparent way of transactions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91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Software Security Vulnerabilities via Requirements Dependency Analysis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Wentao</a:t>
                      </a:r>
                      <a:r>
                        <a:rPr lang="en-IN" sz="13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Wang,</a:t>
                      </a:r>
                      <a:r>
                        <a:rPr lang="en-IN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3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Faryn</a:t>
                      </a:r>
                      <a:r>
                        <a:rPr lang="en-IN" sz="13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Dumont,</a:t>
                      </a:r>
                    </a:p>
                    <a:p>
                      <a:r>
                        <a:rPr lang="en-IN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3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 </a:t>
                      </a:r>
                      <a:r>
                        <a:rPr lang="en-IN" sz="13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Niu</a:t>
                      </a:r>
                      <a:r>
                        <a:rPr lang="en-IN" sz="13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3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Glen Horton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IEEE-Transaction on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software engineering</a:t>
                      </a:r>
                    </a:p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user data from cyber attacks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24" y="-466725"/>
            <a:ext cx="5715000" cy="933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1195-BF61-4C7D-8737-9BEFC1B1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620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EXISTING SYSTEMS</a:t>
            </a:r>
            <a:endParaRPr lang="en-IN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6598-7C23-4E02-B688-D182D7CD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71600"/>
            <a:ext cx="8026400" cy="4953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 : Not enough options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to product pages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	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04775"/>
            <a:ext cx="5715000" cy="790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9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53E488-5E04-4253-9866-30D29829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 algn="just"/>
            <a:endParaRPr lang="en-US" sz="32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b="1" u="sng" dirty="0"/>
              <a:t>Possible solutions</a:t>
            </a:r>
          </a:p>
          <a:p>
            <a:pPr marL="914400" lvl="1" indent="-457200" algn="just">
              <a:lnSpc>
                <a:spcPct val="70000"/>
              </a:lnSpc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more flexible options for user in payment processing.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70000"/>
              </a:lnSpc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users to navigate to the other products easily.</a:t>
            </a:r>
          </a:p>
          <a:p>
            <a:pPr marL="914400" lvl="1" indent="-457200" algn="just">
              <a:lnSpc>
                <a:spcPct val="70000"/>
              </a:lnSpc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give sufficient discount for frequent purchasing customers.</a:t>
            </a:r>
            <a:endParaRPr lang="en-US" sz="32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05"/>
            <a:ext cx="5715000" cy="933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5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5191-C758-4EAE-B82C-6AF787AC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DBCC-1E39-4FDF-8DFF-B9D5AA43D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1020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IN" sz="1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 XD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(Chrome or Firefox)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1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2" indent="0" algn="just">
              <a:lnSpc>
                <a:spcPct val="120000"/>
              </a:lnSpc>
              <a:buNone/>
            </a:pP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with sufficient amount of RAM.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22" y="-116710"/>
            <a:ext cx="5715000" cy="933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2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6781800" cy="685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45771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5100" b="1" dirty="0"/>
              <a:t> </a:t>
            </a:r>
            <a:r>
              <a:rPr lang="en-IN" sz="5100" dirty="0" err="1" smtClean="0"/>
              <a:t>Dawei</a:t>
            </a:r>
            <a:r>
              <a:rPr lang="en-IN" sz="5100" dirty="0" smtClean="0"/>
              <a:t> </a:t>
            </a:r>
            <a:r>
              <a:rPr lang="en-IN" sz="5100" dirty="0"/>
              <a:t>Zhu, </a:t>
            </a:r>
            <a:r>
              <a:rPr lang="en-IN" sz="5100" dirty="0" err="1"/>
              <a:t>Zhanyang</a:t>
            </a:r>
            <a:r>
              <a:rPr lang="en-IN" sz="5100" dirty="0"/>
              <a:t> Xu, </a:t>
            </a:r>
            <a:r>
              <a:rPr lang="en-IN" sz="5100" dirty="0" err="1"/>
              <a:t>Xiaolong</a:t>
            </a:r>
            <a:r>
              <a:rPr lang="en-IN" sz="5100" dirty="0"/>
              <a:t> Xu, </a:t>
            </a:r>
            <a:r>
              <a:rPr lang="en-IN" sz="5100" dirty="0" err="1"/>
              <a:t>Qingzhan</a:t>
            </a:r>
            <a:r>
              <a:rPr lang="en-IN" sz="5100" dirty="0"/>
              <a:t> Zhao, </a:t>
            </a:r>
            <a:r>
              <a:rPr lang="en-IN" sz="5100" dirty="0" err="1"/>
              <a:t>Lianyong</a:t>
            </a:r>
            <a:r>
              <a:rPr lang="en-IN" sz="5100" dirty="0"/>
              <a:t> Qi, </a:t>
            </a:r>
            <a:r>
              <a:rPr lang="en-IN" sz="5100" dirty="0" err="1"/>
              <a:t>Gautam</a:t>
            </a:r>
            <a:r>
              <a:rPr lang="en-IN" sz="5100" dirty="0"/>
              <a:t> Srivastava, "Cognitive Analytics of Social Media Services for Edge Resource Pre-Allocation in Industrial Manufacturing", </a:t>
            </a:r>
            <a:r>
              <a:rPr lang="en-IN" sz="5100" i="1" dirty="0"/>
              <a:t>Computational Social Systems IEEE Transactions on</a:t>
            </a:r>
            <a:r>
              <a:rPr lang="en-IN" sz="5100" dirty="0"/>
              <a:t>, vol. 8, no. 2, pp. 500-511, 2021.</a:t>
            </a:r>
            <a:r>
              <a:rPr lang="en-IN" sz="51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51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1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5100" dirty="0" err="1"/>
              <a:t>Sankalp</a:t>
            </a:r>
            <a:r>
              <a:rPr lang="en-US" sz="5100" dirty="0"/>
              <a:t> Jain, </a:t>
            </a:r>
            <a:r>
              <a:rPr lang="en-US" sz="5100" dirty="0" err="1"/>
              <a:t>Naresh</a:t>
            </a:r>
            <a:r>
              <a:rPr lang="en-US" sz="5100" dirty="0"/>
              <a:t> Kumar </a:t>
            </a:r>
            <a:r>
              <a:rPr lang="en-US" sz="5100" dirty="0" err="1"/>
              <a:t>Nagwani</a:t>
            </a:r>
            <a:r>
              <a:rPr lang="en-US" sz="5100" dirty="0"/>
              <a:t>, "A Study on Impact of </a:t>
            </a:r>
            <a:r>
              <a:rPr lang="en-US" sz="5100" dirty="0" smtClean="0"/>
              <a:t>Feature </a:t>
            </a:r>
            <a:r>
              <a:rPr lang="en-US" sz="5100" dirty="0"/>
              <a:t>Selection on Product Valuation", </a:t>
            </a:r>
            <a:r>
              <a:rPr lang="en-US" sz="5100" i="1" dirty="0"/>
              <a:t>Convergence in Technology (I2CT) 2021 6th International Conference for</a:t>
            </a:r>
            <a:r>
              <a:rPr lang="en-US" sz="5100" dirty="0"/>
              <a:t>, pp. 1-5, 2021</a:t>
            </a:r>
            <a:r>
              <a:rPr lang="en-US" sz="5100" dirty="0" smtClean="0"/>
              <a:t>.</a:t>
            </a:r>
          </a:p>
          <a:p>
            <a:pPr algn="just"/>
            <a:endParaRPr lang="en-US" sz="5100" dirty="0" smtClean="0"/>
          </a:p>
          <a:p>
            <a:pPr algn="l"/>
            <a:endParaRPr lang="en-US" sz="5100" dirty="0">
              <a:solidFill>
                <a:schemeClr val="tx1"/>
              </a:solidFill>
            </a:endParaRPr>
          </a:p>
          <a:p>
            <a:pPr algn="l"/>
            <a:endParaRPr lang="en-US" sz="5100" dirty="0">
              <a:solidFill>
                <a:schemeClr val="tx1"/>
              </a:solidFill>
            </a:endParaRPr>
          </a:p>
          <a:p>
            <a:pPr algn="l"/>
            <a:endParaRPr lang="en-US" sz="6000" dirty="0">
              <a:solidFill>
                <a:schemeClr val="tx1"/>
              </a:solidFill>
            </a:endParaRPr>
          </a:p>
          <a:p>
            <a:pPr algn="l"/>
            <a:endParaRPr lang="en-US" sz="60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1950"/>
            <a:ext cx="5715000" cy="628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4627</TotalTime>
  <Words>393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 SINGLE PRODUCT E-COMMERCE WEBSITE  </vt:lpstr>
      <vt:lpstr>PowerPoint Presentation</vt:lpstr>
      <vt:lpstr>PROBLEM DEFINITION</vt:lpstr>
      <vt:lpstr>PROPOSED SYSTEM</vt:lpstr>
      <vt:lpstr>LITERATURE SURVEY</vt:lpstr>
      <vt:lpstr>ISSUES IN EXISTING SYSTEMS</vt:lpstr>
      <vt:lpstr>PowerPoint Presentation</vt:lpstr>
      <vt:lpstr>SYSTEM REQUIREMENTS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kichu</cp:lastModifiedBy>
  <cp:revision>446</cp:revision>
  <dcterms:created xsi:type="dcterms:W3CDTF">2006-08-16T00:00:00Z</dcterms:created>
  <dcterms:modified xsi:type="dcterms:W3CDTF">2021-10-12T08:47:38Z</dcterms:modified>
</cp:coreProperties>
</file>