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279C7-038F-4652-800A-8FAF75E4B9EE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93241-5BB9-438D-ABAE-172E35181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93241-5BB9-438D-ABAE-172E35181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5B7F-CBB6-7160-B099-E19054672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66E21-BAAB-1971-516F-300685F05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3ECA1-AECC-DA0E-D211-EB52DC7D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E91-85FA-4D41-8DC2-26992EBCE81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118E-9425-B669-9112-E4DC42B2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BA266-2146-FB94-324A-FD647695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AC8-E2A3-47DD-95E7-F4776E28F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A095-66CD-95AD-D0F5-64C440F5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AF331-6AAC-A588-1CBB-3B3A3713C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A9493-EBC9-6684-806F-FB664B0C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E91-85FA-4D41-8DC2-26992EBCE81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0764-6D13-D83C-907A-CB55F0C8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69359-D48B-56AA-354B-0F0F94F3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AC8-E2A3-47DD-95E7-F4776E28F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02BAE-7E0F-1AED-4C3A-FEE327CA1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FCFE5-B08B-F9EC-BAFC-D856507E3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CB656-0330-76F2-8D80-A8182035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E91-85FA-4D41-8DC2-26992EBCE81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5400-CF78-6BC9-5984-4BE300A2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B85F-AF2B-78AA-7E07-3A24BF7D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AC8-E2A3-47DD-95E7-F4776E28F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9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76E4-6499-D108-BD58-16E24770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92FB3-5AD8-466C-8328-45F9FA8E9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5075-C8C9-DB24-D1A1-CC66353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E91-85FA-4D41-8DC2-26992EBCE81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D4B60-9099-94DA-5930-5AF72B72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2945-379E-2858-36EF-C6A2DCAC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AC8-E2A3-47DD-95E7-F4776E28F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8CF-2D6C-8814-9182-DE91297C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CCF1A-F533-5362-BE56-CDBB3077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81C4-2275-70FD-F639-81BEDF2B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E91-85FA-4D41-8DC2-26992EBCE81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E3C8-A650-EC1B-6503-EC496855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F13F-3974-35CD-7BA1-1698C14E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AC8-E2A3-47DD-95E7-F4776E28F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0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0123-F596-FE05-0061-4FE5F2C6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5935-732F-C12E-95E2-E5C362F6E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0F6C-EE47-76C0-5232-4824A14CB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45178-CAF4-1D0F-6E60-59D87BCC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E91-85FA-4D41-8DC2-26992EBCE81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66F56-2F59-A611-6C90-A731E0C3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76F9C-4E19-5FAA-A4F1-98F070E4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AC8-E2A3-47DD-95E7-F4776E28F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2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9BA7-3EDE-AE1B-A9D4-8ECE0DCC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D64E0-1E7A-42CB-C1E6-70D683F86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C5A1A-5161-6F88-52D5-1DC67720B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1CD76-087F-B904-3AF0-ECA8A6915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C414C-FE39-C1A2-A7C0-160F87B96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580E3-90F6-E62D-6AB2-F96B9035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E91-85FA-4D41-8DC2-26992EBCE81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04CAC-917A-5D03-0E28-27811823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9F015-1FF2-CF40-6A25-51E7227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AC8-E2A3-47DD-95E7-F4776E28F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7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3DAE-FEF7-A2A2-9C46-2932E1BA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C0C6C-38E8-322D-CCB5-136D6CC4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E91-85FA-4D41-8DC2-26992EBCE81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8EF47-C57B-2EAA-5610-09BCB09E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63564-2D3A-BA0C-B545-984CF309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AC8-E2A3-47DD-95E7-F4776E28F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5D2B5-1687-39C4-747A-D45A4872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E91-85FA-4D41-8DC2-26992EBCE81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FC43C-A950-1A8D-233E-E2110EBF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F7401-63CA-1510-E637-FAD565C2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AC8-E2A3-47DD-95E7-F4776E28F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2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4050-1A49-A1DB-5371-9725219C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5B760-9906-1936-8499-8AC710BA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CBEAB-EB4A-FC80-F71E-E756BC86D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4620-314B-5A59-4BB0-47DA7701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E91-85FA-4D41-8DC2-26992EBCE81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0B6A0-0E54-C264-A008-9CFE38E2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BA3D6-FD45-4CDC-21C4-19319C85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AC8-E2A3-47DD-95E7-F4776E28F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DCBB-7D97-5B83-2F17-6EFB0F90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8B484-D0AE-4FC2-1A8F-F2FBA0BFB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5BB49-18A5-A22B-7F9E-9EEABA922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53602-6C81-6667-0F19-94227F93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8E91-85FA-4D41-8DC2-26992EBCE81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F9969-0B79-BA47-8EF4-DD330798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19D37-9468-4581-997C-88B0AD09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A8AC8-E2A3-47DD-95E7-F4776E28F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9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5B057-F1B9-332C-533C-3027969D5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B38DF-B2F5-51E2-9840-B062C544A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DBD7-C80D-C6BD-41CB-CDD4B106C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88E91-85FA-4D41-8DC2-26992EBCE81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1B74E-EE8A-F857-B97C-389A78228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19B0-DF4F-2F23-673C-F5544BF69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A8AC8-E2A3-47DD-95E7-F4776E28F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5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artoon of a child using a computer">
            <a:extLst>
              <a:ext uri="{FF2B5EF4-FFF2-40B4-BE49-F238E27FC236}">
                <a16:creationId xmlns:a16="http://schemas.microsoft.com/office/drawing/2014/main" id="{59025665-1912-9499-5522-FAAA64A24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9" r="3376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7C156-1FF9-8242-3FC9-4E41D7E93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/>
              <a:t>Al-Powered Ethical Decision Making Simulations with Mistral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898E9-846B-F7C5-F632-0F1D45A47678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Batch Roll No.s: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23B81A6781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23B81A6777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23B81A67A0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23B81A67B3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23B81A6779</a:t>
            </a:r>
          </a:p>
        </p:txBody>
      </p:sp>
    </p:spTree>
    <p:extLst>
      <p:ext uri="{BB962C8B-B14F-4D97-AF65-F5344CB8AC3E}">
        <p14:creationId xmlns:p14="http://schemas.microsoft.com/office/powerpoint/2010/main" val="160638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2324F6-4D1B-6EBD-4BFE-744A4515CA49}"/>
              </a:ext>
            </a:extLst>
          </p:cNvPr>
          <p:cNvSpPr txBox="1"/>
          <p:nvPr/>
        </p:nvSpPr>
        <p:spPr>
          <a:xfrm>
            <a:off x="98322" y="108156"/>
            <a:ext cx="1048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our project will look like to us :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FBCA2D-D019-E4DB-509E-A4612A651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775"/>
            <a:ext cx="12192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63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F3D2DB-52FE-40F8-6E2E-D93CF60BA281}"/>
              </a:ext>
            </a:extLst>
          </p:cNvPr>
          <p:cNvSpPr txBox="1"/>
          <p:nvPr/>
        </p:nvSpPr>
        <p:spPr>
          <a:xfrm>
            <a:off x="294968" y="373625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1: Backend - main.py (</a:t>
            </a:r>
            <a:r>
              <a:rPr lang="en-US" dirty="0" err="1"/>
              <a:t>FastAPI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B24292-15D9-7524-EB6C-C79F48062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850"/>
            <a:ext cx="121920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49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0BE6DB-7DBE-E15F-B1AF-779686E39112}"/>
              </a:ext>
            </a:extLst>
          </p:cNvPr>
          <p:cNvSpPr txBox="1"/>
          <p:nvPr/>
        </p:nvSpPr>
        <p:spPr>
          <a:xfrm>
            <a:off x="216310" y="137651"/>
            <a:ext cx="6292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2: Backend - mistral.py (Mistral AI Integration): </a:t>
            </a:r>
          </a:p>
          <a:p>
            <a:endParaRPr lang="en-US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D18A29-C91C-3CD9-C8C3-79ED98C6F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391"/>
            <a:ext cx="1219200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43E84-ADFF-BE42-18CF-312E7A6C67E6}"/>
              </a:ext>
            </a:extLst>
          </p:cNvPr>
          <p:cNvSpPr txBox="1"/>
          <p:nvPr/>
        </p:nvSpPr>
        <p:spPr>
          <a:xfrm>
            <a:off x="0" y="213150"/>
            <a:ext cx="407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3: Frontend (React)</a:t>
            </a:r>
          </a:p>
          <a:p>
            <a:endParaRPr lang="en-US" dirty="0"/>
          </a:p>
        </p:txBody>
      </p:sp>
      <p:pic>
        <p:nvPicPr>
          <p:cNvPr id="4" name="Picture 3" descr="A screenshot of a computer program">
            <a:extLst>
              <a:ext uri="{FF2B5EF4-FFF2-40B4-BE49-F238E27FC236}">
                <a16:creationId xmlns:a16="http://schemas.microsoft.com/office/drawing/2014/main" id="{F0A6080D-66C7-2E5E-B846-9082729B8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4348"/>
            <a:ext cx="12192000" cy="3448050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6F47CB-8BB8-E2A6-249F-3AD8DCA30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8450"/>
            <a:ext cx="12192000" cy="27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4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204561-5C9A-1EB9-924D-1224BB8FAE56}"/>
              </a:ext>
            </a:extLst>
          </p:cNvPr>
          <p:cNvSpPr txBox="1"/>
          <p:nvPr/>
        </p:nvSpPr>
        <p:spPr>
          <a:xfrm>
            <a:off x="73572" y="141043"/>
            <a:ext cx="361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4: JSON File (</a:t>
            </a:r>
            <a:r>
              <a:rPr lang="fr-FR" dirty="0" err="1"/>
              <a:t>questions.json</a:t>
            </a:r>
            <a:r>
              <a:rPr lang="fr-FR" dirty="0"/>
              <a:t>)</a:t>
            </a:r>
          </a:p>
          <a:p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E4557C-4C25-81AE-9DDA-B1110E29D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878"/>
            <a:ext cx="12192000" cy="195580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B70C84-BE01-1200-9EE8-E2C689D9B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6932"/>
            <a:ext cx="121920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6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wearing headphones and using a computer&#10;&#10;AI-generated content may be incorrect.">
            <a:extLst>
              <a:ext uri="{FF2B5EF4-FFF2-40B4-BE49-F238E27FC236}">
                <a16:creationId xmlns:a16="http://schemas.microsoft.com/office/drawing/2014/main" id="{6D2D6846-2296-6AC4-B734-AFA3BBDF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4" r="17257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42E01-EB39-9D9A-E2DF-DAF19C972148}"/>
              </a:ext>
            </a:extLst>
          </p:cNvPr>
          <p:cNvSpPr txBox="1"/>
          <p:nvPr/>
        </p:nvSpPr>
        <p:spPr>
          <a:xfrm>
            <a:off x="228600" y="237538"/>
            <a:ext cx="4332890" cy="6620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 dirty="0"/>
              <a:t>To get the questions and images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i="1" dirty="0"/>
            </a:br>
            <a:r>
              <a:rPr lang="en-US" sz="2000" i="1" dirty="0"/>
              <a:t>1.  find websites that post these questions or android apps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i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i="1" dirty="0"/>
            </a:br>
            <a:r>
              <a:rPr lang="en-US" sz="2000" i="1" dirty="0"/>
              <a:t>2.  screenshot them-make question description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i="1" dirty="0"/>
            </a:br>
            <a:r>
              <a:rPr lang="en-US" sz="2000" i="1" dirty="0"/>
              <a:t>3.    make sure they are good like related to </a:t>
            </a:r>
            <a:r>
              <a:rPr lang="en-US" sz="2000" i="1" dirty="0" err="1"/>
              <a:t>i.e</a:t>
            </a:r>
            <a:r>
              <a:rPr lang="en-US" sz="2000" i="1" dirty="0"/>
              <a:t> Ethical decision making””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/>
              <a:t>4.  200 images , 2 as a pair with descriptions </a:t>
            </a:r>
            <a:r>
              <a:rPr lang="en-US" sz="2000" i="1" dirty="0" err="1"/>
              <a:t>i.e</a:t>
            </a:r>
            <a:r>
              <a:rPr lang="en-US" sz="2000" i="1" dirty="0"/>
              <a:t> : so, 100 questions , each 2 images , each image 2 descriptions</a:t>
            </a:r>
          </a:p>
        </p:txBody>
      </p:sp>
    </p:spTree>
    <p:extLst>
      <p:ext uri="{BB962C8B-B14F-4D97-AF65-F5344CB8AC3E}">
        <p14:creationId xmlns:p14="http://schemas.microsoft.com/office/powerpoint/2010/main" val="408566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0DF60-9485-1C79-28C1-B5652F3CB17A}"/>
              </a:ext>
            </a:extLst>
          </p:cNvPr>
          <p:cNvSpPr txBox="1"/>
          <p:nvPr/>
        </p:nvSpPr>
        <p:spPr>
          <a:xfrm>
            <a:off x="1137035" y="609600"/>
            <a:ext cx="3595678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>
                <a:latin typeface="+mj-lt"/>
                <a:ea typeface="+mj-ea"/>
                <a:cs typeface="+mj-cs"/>
              </a:rPr>
              <a:t>Task 5: Integration &amp; Debugging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2FC9C-8687-CA4C-A80C-6F19AC403858}"/>
              </a:ext>
            </a:extLst>
          </p:cNvPr>
          <p:cNvSpPr txBox="1"/>
          <p:nvPr/>
        </p:nvSpPr>
        <p:spPr>
          <a:xfrm>
            <a:off x="1137034" y="2194102"/>
            <a:ext cx="315874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We will do this at the hackathon event time</a:t>
            </a:r>
            <a:br>
              <a:rPr lang="en-US" sz="2000"/>
            </a:br>
            <a:r>
              <a:rPr lang="en-US" sz="2000"/>
              <a:t>that is :</a:t>
            </a:r>
            <a:br>
              <a:rPr lang="en-US" sz="2000"/>
            </a:br>
            <a:r>
              <a:rPr lang="en-US" sz="2000"/>
              <a:t>	putting everything together</a:t>
            </a:r>
            <a:br>
              <a:rPr lang="en-US" sz="2000"/>
            </a:br>
            <a:r>
              <a:rPr lang="en-US" sz="2000"/>
              <a:t>	making changes</a:t>
            </a:r>
            <a:br>
              <a:rPr lang="en-US" sz="2000"/>
            </a:br>
            <a:r>
              <a:rPr lang="en-US" sz="2000"/>
              <a:t>	debugging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	ppt, video, etc ….</a:t>
            </a:r>
          </a:p>
        </p:txBody>
      </p:sp>
      <p:pic>
        <p:nvPicPr>
          <p:cNvPr id="7" name="Picture 6" descr="A group of people sitting at a table with computers&#10;&#10;AI-generated content may be incorrect.">
            <a:extLst>
              <a:ext uri="{FF2B5EF4-FFF2-40B4-BE49-F238E27FC236}">
                <a16:creationId xmlns:a16="http://schemas.microsoft.com/office/drawing/2014/main" id="{2F9D3A13-3063-D7DC-C69D-CAEC99506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" r="3" b="3746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955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179</Words>
  <Application>Microsoft Office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Al-Powered Ethical Decision Making Simulations with Mistral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Thrilochan Vemula</dc:creator>
  <cp:lastModifiedBy>Thrilochan Vemula</cp:lastModifiedBy>
  <cp:revision>1</cp:revision>
  <dcterms:created xsi:type="dcterms:W3CDTF">2025-03-07T11:41:17Z</dcterms:created>
  <dcterms:modified xsi:type="dcterms:W3CDTF">2025-03-07T12:22:11Z</dcterms:modified>
</cp:coreProperties>
</file>