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95" r:id="rId3"/>
    <p:sldId id="299" r:id="rId4"/>
    <p:sldId id="310" r:id="rId5"/>
    <p:sldId id="352" r:id="rId6"/>
    <p:sldId id="353" r:id="rId7"/>
    <p:sldId id="354" r:id="rId8"/>
    <p:sldId id="355" r:id="rId9"/>
    <p:sldId id="342" r:id="rId10"/>
    <p:sldId id="344" r:id="rId11"/>
    <p:sldId id="343" r:id="rId12"/>
    <p:sldId id="356" r:id="rId13"/>
    <p:sldId id="347" r:id="rId14"/>
    <p:sldId id="349" r:id="rId15"/>
    <p:sldId id="358" r:id="rId16"/>
    <p:sldId id="357" r:id="rId17"/>
    <p:sldId id="351" r:id="rId18"/>
    <p:sldId id="359" r:id="rId19"/>
    <p:sldId id="294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howGuides="1">
      <p:cViewPr varScale="1">
        <p:scale>
          <a:sx n="71" d="100"/>
          <a:sy n="71" d="100"/>
        </p:scale>
        <p:origin x="12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79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9A7F5-813F-4F31-8C23-ECE71D65252A}" type="doc">
      <dgm:prSet loTypeId="urn:microsoft.com/office/officeart/2005/8/layout/lProcess2" loCatId="relationship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11F0EFE3-76FD-4BB8-A36A-1ADE04BB74B7}">
      <dgm:prSet phldrT="[Text]" custT="1"/>
      <dgm:spPr/>
      <dgm:t>
        <a:bodyPr/>
        <a:lstStyle/>
        <a:p>
          <a:r>
            <a:rPr lang="en-IN" sz="2400" b="1" dirty="0" smtClean="0"/>
            <a:t>ASSIGNMENT</a:t>
          </a:r>
        </a:p>
        <a:p>
          <a:r>
            <a:rPr lang="en-IN" sz="2400" b="1" smtClean="0"/>
            <a:t>4 CYCLES</a:t>
          </a:r>
          <a:endParaRPr lang="en-IN" sz="2400" b="1" dirty="0"/>
        </a:p>
      </dgm:t>
    </dgm:pt>
    <dgm:pt modelId="{0EBDC134-FCD4-426E-A48C-B5B069502440}" type="parTrans" cxnId="{B59295ED-78B3-44A4-8BC1-5AFB99196D2B}">
      <dgm:prSet/>
      <dgm:spPr/>
      <dgm:t>
        <a:bodyPr/>
        <a:lstStyle/>
        <a:p>
          <a:endParaRPr lang="en-IN"/>
        </a:p>
      </dgm:t>
    </dgm:pt>
    <dgm:pt modelId="{6996E58F-EE1C-47EE-8680-7038A60E1686}" type="sibTrans" cxnId="{B59295ED-78B3-44A4-8BC1-5AFB99196D2B}">
      <dgm:prSet/>
      <dgm:spPr/>
      <dgm:t>
        <a:bodyPr/>
        <a:lstStyle/>
        <a:p>
          <a:endParaRPr lang="en-IN"/>
        </a:p>
      </dgm:t>
    </dgm:pt>
    <dgm:pt modelId="{B402B98F-6A17-4180-9CDF-4D0122109844}">
      <dgm:prSet phldrT="[Text]" custT="1"/>
      <dgm:spPr/>
      <dgm:t>
        <a:bodyPr/>
        <a:lstStyle/>
        <a:p>
          <a:pPr algn="l"/>
          <a:r>
            <a:rPr lang="en-IN" sz="1300" b="1" dirty="0" smtClean="0"/>
            <a:t>3 attempts to submit the assignment in the  same cycle</a:t>
          </a:r>
        </a:p>
        <a:p>
          <a:pPr algn="l"/>
          <a:r>
            <a:rPr lang="en-IN" sz="1300" b="1" dirty="0" smtClean="0"/>
            <a:t>2 attempts per subject and thereafter Rs 500 per submission</a:t>
          </a:r>
          <a:endParaRPr lang="en-IN" sz="1300" b="1" dirty="0"/>
        </a:p>
      </dgm:t>
    </dgm:pt>
    <dgm:pt modelId="{D97EDEAC-2BA4-4586-829A-75181C4428CF}" type="parTrans" cxnId="{048A2691-D678-4DE7-B7E4-9526F786BA47}">
      <dgm:prSet/>
      <dgm:spPr/>
      <dgm:t>
        <a:bodyPr/>
        <a:lstStyle/>
        <a:p>
          <a:endParaRPr lang="en-IN"/>
        </a:p>
      </dgm:t>
    </dgm:pt>
    <dgm:pt modelId="{C72BDB1C-3607-40FC-85D5-06411F18B2AD}" type="sibTrans" cxnId="{048A2691-D678-4DE7-B7E4-9526F786BA47}">
      <dgm:prSet/>
      <dgm:spPr/>
      <dgm:t>
        <a:bodyPr/>
        <a:lstStyle/>
        <a:p>
          <a:endParaRPr lang="en-IN"/>
        </a:p>
      </dgm:t>
    </dgm:pt>
    <dgm:pt modelId="{E90B4B52-21B5-4AC7-A851-C05EF78EAFE7}">
      <dgm:prSet phldrT="[Text]" custT="1"/>
      <dgm:spPr/>
      <dgm:t>
        <a:bodyPr/>
        <a:lstStyle/>
        <a:p>
          <a:r>
            <a:rPr lang="en-IN" sz="2400" b="1" dirty="0" smtClean="0"/>
            <a:t>Scoring Model</a:t>
          </a:r>
          <a:endParaRPr lang="en-IN" sz="2400" b="1" dirty="0"/>
        </a:p>
      </dgm:t>
    </dgm:pt>
    <dgm:pt modelId="{853A3664-5668-40DA-AD68-8AFBFC5BD1E3}" type="parTrans" cxnId="{CC44AA3E-4850-4F96-878E-3DFAE3D36CE6}">
      <dgm:prSet/>
      <dgm:spPr/>
      <dgm:t>
        <a:bodyPr/>
        <a:lstStyle/>
        <a:p>
          <a:endParaRPr lang="en-IN"/>
        </a:p>
      </dgm:t>
    </dgm:pt>
    <dgm:pt modelId="{B5CFC0D0-3167-4A41-99FF-0DEAC5E01882}" type="sibTrans" cxnId="{CC44AA3E-4850-4F96-878E-3DFAE3D36CE6}">
      <dgm:prSet/>
      <dgm:spPr/>
      <dgm:t>
        <a:bodyPr/>
        <a:lstStyle/>
        <a:p>
          <a:endParaRPr lang="en-IN"/>
        </a:p>
      </dgm:t>
    </dgm:pt>
    <dgm:pt modelId="{C220E6DD-0D2E-4B56-82EF-045193C19742}">
      <dgm:prSet phldrT="[Text]" custT="1"/>
      <dgm:spPr/>
      <dgm:t>
        <a:bodyPr/>
        <a:lstStyle/>
        <a:p>
          <a:pPr algn="l"/>
          <a:r>
            <a:rPr lang="en-IN" sz="1300" b="1" dirty="0" smtClean="0"/>
            <a:t>ASSIGNMENT</a:t>
          </a:r>
          <a:r>
            <a:rPr lang="en-IN" sz="1300" dirty="0" smtClean="0"/>
            <a:t>: 30 marks</a:t>
          </a:r>
        </a:p>
        <a:p>
          <a:pPr algn="l"/>
          <a:r>
            <a:rPr lang="en-IN" sz="1300" b="1" dirty="0" smtClean="0"/>
            <a:t>TEE EXAMS</a:t>
          </a:r>
          <a:r>
            <a:rPr lang="en-IN" sz="1300" dirty="0" smtClean="0"/>
            <a:t>: 70 marks (50 MCQ+20 Descriptive) </a:t>
          </a:r>
          <a:endParaRPr lang="en-IN" sz="1300" dirty="0"/>
        </a:p>
      </dgm:t>
    </dgm:pt>
    <dgm:pt modelId="{49CCEBBB-D6B1-4D41-AA5B-8B86D87659BF}" type="parTrans" cxnId="{41A0AA99-5A45-41D0-A390-BAFDFCBAA9C1}">
      <dgm:prSet/>
      <dgm:spPr/>
      <dgm:t>
        <a:bodyPr/>
        <a:lstStyle/>
        <a:p>
          <a:endParaRPr lang="en-IN"/>
        </a:p>
      </dgm:t>
    </dgm:pt>
    <dgm:pt modelId="{85441A4F-926A-4907-8C7B-5F59A4F761CB}" type="sibTrans" cxnId="{41A0AA99-5A45-41D0-A390-BAFDFCBAA9C1}">
      <dgm:prSet/>
      <dgm:spPr/>
      <dgm:t>
        <a:bodyPr/>
        <a:lstStyle/>
        <a:p>
          <a:endParaRPr lang="en-IN"/>
        </a:p>
      </dgm:t>
    </dgm:pt>
    <dgm:pt modelId="{C52B2DCF-7385-4FC9-9B30-B0799AA5E80D}">
      <dgm:prSet phldrT="[Text]" custT="1"/>
      <dgm:spPr/>
      <dgm:t>
        <a:bodyPr/>
        <a:lstStyle/>
        <a:p>
          <a:pPr algn="l"/>
          <a:r>
            <a:rPr lang="en-IN" sz="1300" b="1" dirty="0" smtClean="0"/>
            <a:t>PASSING CRITERIA</a:t>
          </a:r>
          <a:r>
            <a:rPr lang="en-IN" sz="1300" dirty="0" smtClean="0"/>
            <a:t>: 50/40 marks  [Certificate/Advanced Certificate]</a:t>
          </a:r>
        </a:p>
        <a:p>
          <a:pPr algn="l"/>
          <a:r>
            <a:rPr lang="en-IN" sz="1300" b="1" dirty="0" smtClean="0"/>
            <a:t>GRACE RULE</a:t>
          </a:r>
          <a:r>
            <a:rPr lang="en-IN" sz="1300" dirty="0" smtClean="0"/>
            <a:t>: Policy as applicable</a:t>
          </a:r>
          <a:endParaRPr lang="en-IN" sz="1300" dirty="0"/>
        </a:p>
      </dgm:t>
    </dgm:pt>
    <dgm:pt modelId="{289D797F-5A96-44CF-94E6-A4AB945BEEE1}" type="parTrans" cxnId="{B0B183CD-8CA5-4C66-8BCD-4A43AA22BC60}">
      <dgm:prSet/>
      <dgm:spPr/>
      <dgm:t>
        <a:bodyPr/>
        <a:lstStyle/>
        <a:p>
          <a:endParaRPr lang="en-IN"/>
        </a:p>
      </dgm:t>
    </dgm:pt>
    <dgm:pt modelId="{23CD21A2-6AE3-4CB6-9819-84719806B709}" type="sibTrans" cxnId="{B0B183CD-8CA5-4C66-8BCD-4A43AA22BC60}">
      <dgm:prSet/>
      <dgm:spPr/>
      <dgm:t>
        <a:bodyPr/>
        <a:lstStyle/>
        <a:p>
          <a:endParaRPr lang="en-IN"/>
        </a:p>
      </dgm:t>
    </dgm:pt>
    <dgm:pt modelId="{3ADC8380-29BF-4311-8704-12E9E1FB35F7}">
      <dgm:prSet phldrT="[Text]" custT="1"/>
      <dgm:spPr/>
      <dgm:t>
        <a:bodyPr/>
        <a:lstStyle/>
        <a:p>
          <a:pPr algn="l"/>
          <a:r>
            <a:rPr lang="en-IN" sz="1300" b="1" u="sng" dirty="0" smtClean="0"/>
            <a:t>IMPORTANT INSTRUCTIONS</a:t>
          </a:r>
          <a:r>
            <a:rPr lang="en-IN" sz="1300" dirty="0" smtClean="0"/>
            <a:t>:</a:t>
          </a:r>
        </a:p>
        <a:p>
          <a:pPr algn="l"/>
          <a:r>
            <a:rPr lang="en-IN" sz="1300" b="1" dirty="0" smtClean="0"/>
            <a:t>Copy case will be dealt with a “0”</a:t>
          </a:r>
        </a:p>
        <a:p>
          <a:pPr algn="l"/>
          <a:r>
            <a:rPr lang="en-IN" sz="1300" b="1" dirty="0" smtClean="0"/>
            <a:t>Submission in PDF format to be done online</a:t>
          </a:r>
          <a:endParaRPr lang="en-IN" sz="1300" b="1" dirty="0"/>
        </a:p>
      </dgm:t>
    </dgm:pt>
    <dgm:pt modelId="{21A871A4-4D40-4667-ABB8-6640BA86B8C8}" type="parTrans" cxnId="{131F7F85-6CFA-4A38-B4AB-C63241B000EB}">
      <dgm:prSet/>
      <dgm:spPr/>
      <dgm:t>
        <a:bodyPr/>
        <a:lstStyle/>
        <a:p>
          <a:endParaRPr lang="en-IN"/>
        </a:p>
      </dgm:t>
    </dgm:pt>
    <dgm:pt modelId="{FC65D91D-F19A-4A80-8422-0F1A325A1BD3}" type="sibTrans" cxnId="{131F7F85-6CFA-4A38-B4AB-C63241B000EB}">
      <dgm:prSet/>
      <dgm:spPr/>
      <dgm:t>
        <a:bodyPr/>
        <a:lstStyle/>
        <a:p>
          <a:endParaRPr lang="en-IN"/>
        </a:p>
      </dgm:t>
    </dgm:pt>
    <dgm:pt modelId="{A761D0D2-3375-4038-931F-990C582D477C}">
      <dgm:prSet phldrT="[Text]" custT="1"/>
      <dgm:spPr/>
      <dgm:t>
        <a:bodyPr/>
        <a:lstStyle/>
        <a:p>
          <a:r>
            <a:rPr lang="en-IN" sz="2400" b="1" dirty="0" smtClean="0"/>
            <a:t>TERM END EXAMS</a:t>
          </a:r>
        </a:p>
        <a:p>
          <a:r>
            <a:rPr lang="en-IN" sz="2400" b="1" dirty="0" smtClean="0"/>
            <a:t>4 CYCLES</a:t>
          </a:r>
          <a:endParaRPr lang="en-IN" sz="2400" b="1" dirty="0"/>
        </a:p>
      </dgm:t>
    </dgm:pt>
    <dgm:pt modelId="{0E4EF214-721C-4FAD-898E-DCEAC249AFE6}" type="parTrans" cxnId="{5989C7E2-CDD5-4AD6-9697-E492B911330E}">
      <dgm:prSet/>
      <dgm:spPr/>
      <dgm:t>
        <a:bodyPr/>
        <a:lstStyle/>
        <a:p>
          <a:endParaRPr lang="en-IN"/>
        </a:p>
      </dgm:t>
    </dgm:pt>
    <dgm:pt modelId="{186F6EEF-991A-4A0B-82B3-BB898C9C19DF}" type="sibTrans" cxnId="{5989C7E2-CDD5-4AD6-9697-E492B911330E}">
      <dgm:prSet/>
      <dgm:spPr/>
      <dgm:t>
        <a:bodyPr/>
        <a:lstStyle/>
        <a:p>
          <a:endParaRPr lang="en-IN"/>
        </a:p>
      </dgm:t>
    </dgm:pt>
    <dgm:pt modelId="{88F789C9-BF56-42F2-BFC6-CEDE847011BD}">
      <dgm:prSet phldrT="[Text]" custT="1"/>
      <dgm:spPr/>
      <dgm:t>
        <a:bodyPr/>
        <a:lstStyle/>
        <a:p>
          <a:pPr algn="l"/>
          <a:r>
            <a:rPr lang="en-IN" sz="1300" b="1" baseline="0" dirty="0" smtClean="0"/>
            <a:t>Register by selecting desired slots/centre</a:t>
          </a:r>
        </a:p>
        <a:p>
          <a:pPr algn="l"/>
          <a:r>
            <a:rPr lang="en-IN" sz="1300" b="1" baseline="0" dirty="0" smtClean="0"/>
            <a:t>Register for subjects as per convenience  </a:t>
          </a:r>
          <a:endParaRPr lang="en-IN" sz="1300" dirty="0"/>
        </a:p>
      </dgm:t>
    </dgm:pt>
    <dgm:pt modelId="{76CD676F-6E6D-412E-927D-6A3AC23132D6}" type="parTrans" cxnId="{B9731514-8F3E-47E1-8A90-DA6BC899C2DF}">
      <dgm:prSet/>
      <dgm:spPr/>
      <dgm:t>
        <a:bodyPr/>
        <a:lstStyle/>
        <a:p>
          <a:endParaRPr lang="en-IN"/>
        </a:p>
      </dgm:t>
    </dgm:pt>
    <dgm:pt modelId="{C58A2C10-7F3F-4F8E-B5AC-841A7C3059AA}" type="sibTrans" cxnId="{B9731514-8F3E-47E1-8A90-DA6BC899C2DF}">
      <dgm:prSet/>
      <dgm:spPr/>
      <dgm:t>
        <a:bodyPr/>
        <a:lstStyle/>
        <a:p>
          <a:endParaRPr lang="en-IN"/>
        </a:p>
      </dgm:t>
    </dgm:pt>
    <dgm:pt modelId="{3C4CAE30-9672-4885-877C-F4C576AF4E70}">
      <dgm:prSet phldrT="[Text]" custT="1"/>
      <dgm:spPr/>
      <dgm:t>
        <a:bodyPr/>
        <a:lstStyle/>
        <a:p>
          <a:pPr algn="l"/>
          <a:r>
            <a:rPr lang="en-IN" sz="1300" b="1" baseline="0" dirty="0" smtClean="0"/>
            <a:t>MCQ and Descriptive pattern [MCQ only for Certificate and Advanced Certificate]</a:t>
          </a:r>
        </a:p>
        <a:p>
          <a:pPr algn="l"/>
          <a:r>
            <a:rPr lang="en-IN" sz="1300" b="1" dirty="0" smtClean="0"/>
            <a:t>Proctored exams</a:t>
          </a:r>
          <a:endParaRPr lang="en-IN" sz="1300" b="1" dirty="0"/>
        </a:p>
      </dgm:t>
    </dgm:pt>
    <dgm:pt modelId="{529A2C3F-A2FE-4588-B10C-420A72DEF434}" type="parTrans" cxnId="{CDF00381-A4E8-44FB-904B-BB39287CCEA8}">
      <dgm:prSet/>
      <dgm:spPr/>
      <dgm:t>
        <a:bodyPr/>
        <a:lstStyle/>
        <a:p>
          <a:endParaRPr lang="en-IN"/>
        </a:p>
      </dgm:t>
    </dgm:pt>
    <dgm:pt modelId="{FE034224-F312-4487-8481-AA69B3A0B95A}" type="sibTrans" cxnId="{CDF00381-A4E8-44FB-904B-BB39287CCEA8}">
      <dgm:prSet/>
      <dgm:spPr/>
      <dgm:t>
        <a:bodyPr/>
        <a:lstStyle/>
        <a:p>
          <a:endParaRPr lang="en-IN"/>
        </a:p>
      </dgm:t>
    </dgm:pt>
    <dgm:pt modelId="{D684B847-FDE6-4497-AF89-BBB064398AB6}">
      <dgm:prSet phldrT="[Text]" custT="1"/>
      <dgm:spPr/>
      <dgm:t>
        <a:bodyPr/>
        <a:lstStyle/>
        <a:p>
          <a:pPr algn="l"/>
          <a:r>
            <a:rPr lang="en-IN" sz="1300" b="1" baseline="0" dirty="0" smtClean="0"/>
            <a:t>Exam centre/slot change process online</a:t>
          </a:r>
          <a:endParaRPr lang="en-IN" sz="1300" b="1" dirty="0"/>
        </a:p>
      </dgm:t>
    </dgm:pt>
    <dgm:pt modelId="{C4253BF5-C00D-403A-96D7-3E9EC3251DDC}" type="parTrans" cxnId="{FDEF99B0-463B-4686-9D17-E0ACA6EF0167}">
      <dgm:prSet/>
      <dgm:spPr/>
      <dgm:t>
        <a:bodyPr/>
        <a:lstStyle/>
        <a:p>
          <a:endParaRPr lang="en-IN"/>
        </a:p>
      </dgm:t>
    </dgm:pt>
    <dgm:pt modelId="{341034B0-BBE6-4CC7-B85F-DEC1EBE211B2}" type="sibTrans" cxnId="{FDEF99B0-463B-4686-9D17-E0ACA6EF0167}">
      <dgm:prSet/>
      <dgm:spPr/>
      <dgm:t>
        <a:bodyPr/>
        <a:lstStyle/>
        <a:p>
          <a:endParaRPr lang="en-IN"/>
        </a:p>
      </dgm:t>
    </dgm:pt>
    <dgm:pt modelId="{8AD3BF6B-1EBF-4E8A-B218-6D11F3E61972}">
      <dgm:prSet phldrT="[Text]" custT="1"/>
      <dgm:spPr/>
      <dgm:t>
        <a:bodyPr/>
        <a:lstStyle/>
        <a:p>
          <a:pPr algn="l"/>
          <a:r>
            <a:rPr lang="en-IN" sz="1300" b="1" dirty="0" smtClean="0"/>
            <a:t>REVALUATION</a:t>
          </a:r>
          <a:r>
            <a:rPr lang="en-IN" sz="1300" dirty="0" smtClean="0"/>
            <a:t>: Applicable for Assignments and Descriptive method only </a:t>
          </a:r>
          <a:endParaRPr lang="en-IN" sz="1300" dirty="0"/>
        </a:p>
      </dgm:t>
    </dgm:pt>
    <dgm:pt modelId="{E9F05654-D96A-4052-BE1E-5372A5CA945B}" type="parTrans" cxnId="{5F9FF030-5ADB-435E-ACDB-4130E23C0A3C}">
      <dgm:prSet/>
      <dgm:spPr/>
      <dgm:t>
        <a:bodyPr/>
        <a:lstStyle/>
        <a:p>
          <a:endParaRPr lang="en-IN"/>
        </a:p>
      </dgm:t>
    </dgm:pt>
    <dgm:pt modelId="{5455EB66-BAD1-46CB-B5A8-EC3FEC067589}" type="sibTrans" cxnId="{5F9FF030-5ADB-435E-ACDB-4130E23C0A3C}">
      <dgm:prSet/>
      <dgm:spPr/>
      <dgm:t>
        <a:bodyPr/>
        <a:lstStyle/>
        <a:p>
          <a:endParaRPr lang="en-IN"/>
        </a:p>
      </dgm:t>
    </dgm:pt>
    <dgm:pt modelId="{F8C2199B-183F-41A9-A99C-998085162389}">
      <dgm:prSet phldrT="[Text]" custT="1"/>
      <dgm:spPr/>
      <dgm:t>
        <a:bodyPr/>
        <a:lstStyle/>
        <a:p>
          <a:pPr algn="l"/>
          <a:endParaRPr lang="en-IN" sz="1300" b="0" dirty="0" smtClean="0"/>
        </a:p>
        <a:p>
          <a:pPr algn="l"/>
          <a:r>
            <a:rPr lang="en-IN" sz="1300" b="1" dirty="0" smtClean="0"/>
            <a:t>New QP’s uploaded every exam</a:t>
          </a:r>
        </a:p>
        <a:p>
          <a:pPr algn="l"/>
          <a:r>
            <a:rPr lang="en-IN" sz="1300" b="1" dirty="0" smtClean="0"/>
            <a:t>~45-50 days to upload the Assignment</a:t>
          </a:r>
        </a:p>
        <a:p>
          <a:pPr algn="l"/>
          <a:endParaRPr lang="en-IN" sz="1300" b="0" dirty="0"/>
        </a:p>
      </dgm:t>
    </dgm:pt>
    <dgm:pt modelId="{8293F0FA-4F31-4EC7-93DE-6FD33A2ADD33}" type="sibTrans" cxnId="{2CB6AC7D-6AC0-4575-9CA1-A65E599CE48B}">
      <dgm:prSet/>
      <dgm:spPr/>
      <dgm:t>
        <a:bodyPr/>
        <a:lstStyle/>
        <a:p>
          <a:endParaRPr lang="en-IN"/>
        </a:p>
      </dgm:t>
    </dgm:pt>
    <dgm:pt modelId="{FD46802C-307E-4307-856E-0AAF9288186F}" type="parTrans" cxnId="{2CB6AC7D-6AC0-4575-9CA1-A65E599CE48B}">
      <dgm:prSet/>
      <dgm:spPr/>
      <dgm:t>
        <a:bodyPr/>
        <a:lstStyle/>
        <a:p>
          <a:endParaRPr lang="en-IN"/>
        </a:p>
      </dgm:t>
    </dgm:pt>
    <dgm:pt modelId="{C5B6F93C-6404-4CBD-90EF-11614E863771}" type="pres">
      <dgm:prSet presAssocID="{6FF9A7F5-813F-4F31-8C23-ECE71D65252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6104A76-7F91-4931-A6CC-79D567DD7B9A}" type="pres">
      <dgm:prSet presAssocID="{11F0EFE3-76FD-4BB8-A36A-1ADE04BB74B7}" presName="compNode" presStyleCnt="0"/>
      <dgm:spPr/>
    </dgm:pt>
    <dgm:pt modelId="{A4A9EA74-2653-4A28-B4BF-F1F3207A6EFC}" type="pres">
      <dgm:prSet presAssocID="{11F0EFE3-76FD-4BB8-A36A-1ADE04BB74B7}" presName="aNode" presStyleLbl="bgShp" presStyleIdx="0" presStyleCnt="3"/>
      <dgm:spPr/>
      <dgm:t>
        <a:bodyPr/>
        <a:lstStyle/>
        <a:p>
          <a:endParaRPr lang="en-IN"/>
        </a:p>
      </dgm:t>
    </dgm:pt>
    <dgm:pt modelId="{CF38BD6E-3806-4916-A95F-BE49BE904E3B}" type="pres">
      <dgm:prSet presAssocID="{11F0EFE3-76FD-4BB8-A36A-1ADE04BB74B7}" presName="textNode" presStyleLbl="bgShp" presStyleIdx="0" presStyleCnt="3"/>
      <dgm:spPr/>
      <dgm:t>
        <a:bodyPr/>
        <a:lstStyle/>
        <a:p>
          <a:endParaRPr lang="en-IN"/>
        </a:p>
      </dgm:t>
    </dgm:pt>
    <dgm:pt modelId="{E0485893-90BF-41DF-8A33-2ACC0B827398}" type="pres">
      <dgm:prSet presAssocID="{11F0EFE3-76FD-4BB8-A36A-1ADE04BB74B7}" presName="compChildNode" presStyleCnt="0"/>
      <dgm:spPr/>
    </dgm:pt>
    <dgm:pt modelId="{9B987ECB-5ED6-417E-834E-DB64E96B6651}" type="pres">
      <dgm:prSet presAssocID="{11F0EFE3-76FD-4BB8-A36A-1ADE04BB74B7}" presName="theInnerList" presStyleCnt="0"/>
      <dgm:spPr/>
    </dgm:pt>
    <dgm:pt modelId="{B7F26B8A-1699-4C96-A124-EC7395CB81D7}" type="pres">
      <dgm:prSet presAssocID="{F8C2199B-183F-41A9-A99C-998085162389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02297B-F009-49FF-BB9A-5D9EF92485BD}" type="pres">
      <dgm:prSet presAssocID="{F8C2199B-183F-41A9-A99C-998085162389}" presName="aSpace2" presStyleCnt="0"/>
      <dgm:spPr/>
    </dgm:pt>
    <dgm:pt modelId="{581F9026-59A5-4159-AFAF-F9B8CE01F7DB}" type="pres">
      <dgm:prSet presAssocID="{B402B98F-6A17-4180-9CDF-4D0122109844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BEEC2E-0AA6-4882-BD17-49BBD0E573CD}" type="pres">
      <dgm:prSet presAssocID="{B402B98F-6A17-4180-9CDF-4D0122109844}" presName="aSpace2" presStyleCnt="0"/>
      <dgm:spPr/>
    </dgm:pt>
    <dgm:pt modelId="{A7AEE862-5E0C-40BF-8682-DD18AF487FB6}" type="pres">
      <dgm:prSet presAssocID="{3ADC8380-29BF-4311-8704-12E9E1FB35F7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0350FDE-1CD9-4329-AB3D-0E2BB6E7C0C0}" type="pres">
      <dgm:prSet presAssocID="{11F0EFE3-76FD-4BB8-A36A-1ADE04BB74B7}" presName="aSpace" presStyleCnt="0"/>
      <dgm:spPr/>
    </dgm:pt>
    <dgm:pt modelId="{37E2BAC8-F325-4F27-886E-56F5436F74F9}" type="pres">
      <dgm:prSet presAssocID="{A761D0D2-3375-4038-931F-990C582D477C}" presName="compNode" presStyleCnt="0"/>
      <dgm:spPr/>
    </dgm:pt>
    <dgm:pt modelId="{A3D5A0D2-7327-4055-9AE6-1842ED1CE0D1}" type="pres">
      <dgm:prSet presAssocID="{A761D0D2-3375-4038-931F-990C582D477C}" presName="aNode" presStyleLbl="bgShp" presStyleIdx="1" presStyleCnt="3"/>
      <dgm:spPr/>
      <dgm:t>
        <a:bodyPr/>
        <a:lstStyle/>
        <a:p>
          <a:endParaRPr lang="en-IN"/>
        </a:p>
      </dgm:t>
    </dgm:pt>
    <dgm:pt modelId="{06431E67-0FB3-497A-A94C-8F48EBD48C98}" type="pres">
      <dgm:prSet presAssocID="{A761D0D2-3375-4038-931F-990C582D477C}" presName="textNode" presStyleLbl="bgShp" presStyleIdx="1" presStyleCnt="3"/>
      <dgm:spPr/>
      <dgm:t>
        <a:bodyPr/>
        <a:lstStyle/>
        <a:p>
          <a:endParaRPr lang="en-IN"/>
        </a:p>
      </dgm:t>
    </dgm:pt>
    <dgm:pt modelId="{CED42456-5F1F-439D-AE75-2C19D3223588}" type="pres">
      <dgm:prSet presAssocID="{A761D0D2-3375-4038-931F-990C582D477C}" presName="compChildNode" presStyleCnt="0"/>
      <dgm:spPr/>
    </dgm:pt>
    <dgm:pt modelId="{8D13DC50-02C7-4F61-B5BE-923B17D49EE2}" type="pres">
      <dgm:prSet presAssocID="{A761D0D2-3375-4038-931F-990C582D477C}" presName="theInnerList" presStyleCnt="0"/>
      <dgm:spPr/>
    </dgm:pt>
    <dgm:pt modelId="{8527664D-A559-4CA7-9BF1-D8592F7D9FC6}" type="pres">
      <dgm:prSet presAssocID="{88F789C9-BF56-42F2-BFC6-CEDE847011BD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F7A0F8-EBA6-4553-8B56-53769600FB2F}" type="pres">
      <dgm:prSet presAssocID="{88F789C9-BF56-42F2-BFC6-CEDE847011BD}" presName="aSpace2" presStyleCnt="0"/>
      <dgm:spPr/>
    </dgm:pt>
    <dgm:pt modelId="{1F94052A-5183-4A28-84B3-465BCBAC3B02}" type="pres">
      <dgm:prSet presAssocID="{3C4CAE30-9672-4885-877C-F4C576AF4E70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8DDE649-9D4B-46D8-B3E0-7ED0BEDC83B3}" type="pres">
      <dgm:prSet presAssocID="{3C4CAE30-9672-4885-877C-F4C576AF4E70}" presName="aSpace2" presStyleCnt="0"/>
      <dgm:spPr/>
    </dgm:pt>
    <dgm:pt modelId="{4492E3DC-50A5-4110-83B7-A0AC7F9EBC06}" type="pres">
      <dgm:prSet presAssocID="{D684B847-FDE6-4497-AF89-BBB064398AB6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ACBE31-3B56-4700-AB7D-498D70E939EE}" type="pres">
      <dgm:prSet presAssocID="{A761D0D2-3375-4038-931F-990C582D477C}" presName="aSpace" presStyleCnt="0"/>
      <dgm:spPr/>
    </dgm:pt>
    <dgm:pt modelId="{4A34CCCA-BC66-4ABE-9033-1F3FA8C08DD2}" type="pres">
      <dgm:prSet presAssocID="{E90B4B52-21B5-4AC7-A851-C05EF78EAFE7}" presName="compNode" presStyleCnt="0"/>
      <dgm:spPr/>
    </dgm:pt>
    <dgm:pt modelId="{058D4FC9-3266-4E36-BA68-946A9469D5F2}" type="pres">
      <dgm:prSet presAssocID="{E90B4B52-21B5-4AC7-A851-C05EF78EAFE7}" presName="aNode" presStyleLbl="bgShp" presStyleIdx="2" presStyleCnt="3"/>
      <dgm:spPr/>
      <dgm:t>
        <a:bodyPr/>
        <a:lstStyle/>
        <a:p>
          <a:endParaRPr lang="en-IN"/>
        </a:p>
      </dgm:t>
    </dgm:pt>
    <dgm:pt modelId="{854E488B-EDDF-4283-813B-9B8AF999196F}" type="pres">
      <dgm:prSet presAssocID="{E90B4B52-21B5-4AC7-A851-C05EF78EAFE7}" presName="textNode" presStyleLbl="bgShp" presStyleIdx="2" presStyleCnt="3"/>
      <dgm:spPr/>
      <dgm:t>
        <a:bodyPr/>
        <a:lstStyle/>
        <a:p>
          <a:endParaRPr lang="en-IN"/>
        </a:p>
      </dgm:t>
    </dgm:pt>
    <dgm:pt modelId="{CEE96AE8-957B-4389-8E3C-BECAE652396A}" type="pres">
      <dgm:prSet presAssocID="{E90B4B52-21B5-4AC7-A851-C05EF78EAFE7}" presName="compChildNode" presStyleCnt="0"/>
      <dgm:spPr/>
    </dgm:pt>
    <dgm:pt modelId="{E8104401-D2DF-4AD9-99D2-EC180D2C3E34}" type="pres">
      <dgm:prSet presAssocID="{E90B4B52-21B5-4AC7-A851-C05EF78EAFE7}" presName="theInnerList" presStyleCnt="0"/>
      <dgm:spPr/>
    </dgm:pt>
    <dgm:pt modelId="{BA6EA78E-98B5-4F5D-BAA9-9EAEC2B1AD5C}" type="pres">
      <dgm:prSet presAssocID="{C220E6DD-0D2E-4B56-82EF-045193C19742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ED136C-1441-4AD8-A7C4-6864492CDC91}" type="pres">
      <dgm:prSet presAssocID="{C220E6DD-0D2E-4B56-82EF-045193C19742}" presName="aSpace2" presStyleCnt="0"/>
      <dgm:spPr/>
    </dgm:pt>
    <dgm:pt modelId="{4A822B1C-14B4-4632-AD60-88767139AE70}" type="pres">
      <dgm:prSet presAssocID="{C52B2DCF-7385-4FC9-9B30-B0799AA5E80D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D0BD48-72C8-470F-918D-F50F16E4EE6F}" type="pres">
      <dgm:prSet presAssocID="{C52B2DCF-7385-4FC9-9B30-B0799AA5E80D}" presName="aSpace2" presStyleCnt="0"/>
      <dgm:spPr/>
    </dgm:pt>
    <dgm:pt modelId="{94C0DC14-E668-4FE0-828E-9575034CCDBA}" type="pres">
      <dgm:prSet presAssocID="{8AD3BF6B-1EBF-4E8A-B218-6D11F3E61972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BD31A2A-8D7E-4BBE-A0C2-95D5268A41C8}" type="presOf" srcId="{E90B4B52-21B5-4AC7-A851-C05EF78EAFE7}" destId="{854E488B-EDDF-4283-813B-9B8AF999196F}" srcOrd="1" destOrd="0" presId="urn:microsoft.com/office/officeart/2005/8/layout/lProcess2"/>
    <dgm:cxn modelId="{B9731514-8F3E-47E1-8A90-DA6BC899C2DF}" srcId="{A761D0D2-3375-4038-931F-990C582D477C}" destId="{88F789C9-BF56-42F2-BFC6-CEDE847011BD}" srcOrd="0" destOrd="0" parTransId="{76CD676F-6E6D-412E-927D-6A3AC23132D6}" sibTransId="{C58A2C10-7F3F-4F8E-B5AC-841A7C3059AA}"/>
    <dgm:cxn modelId="{5F9FF030-5ADB-435E-ACDB-4130E23C0A3C}" srcId="{E90B4B52-21B5-4AC7-A851-C05EF78EAFE7}" destId="{8AD3BF6B-1EBF-4E8A-B218-6D11F3E61972}" srcOrd="2" destOrd="0" parTransId="{E9F05654-D96A-4052-BE1E-5372A5CA945B}" sibTransId="{5455EB66-BAD1-46CB-B5A8-EC3FEC067589}"/>
    <dgm:cxn modelId="{1EEA6809-0B45-481B-94CB-60E8727FDBDD}" type="presOf" srcId="{F8C2199B-183F-41A9-A99C-998085162389}" destId="{B7F26B8A-1699-4C96-A124-EC7395CB81D7}" srcOrd="0" destOrd="0" presId="urn:microsoft.com/office/officeart/2005/8/layout/lProcess2"/>
    <dgm:cxn modelId="{02CD2997-1969-44F4-A8FE-2F514B0B296C}" type="presOf" srcId="{C220E6DD-0D2E-4B56-82EF-045193C19742}" destId="{BA6EA78E-98B5-4F5D-BAA9-9EAEC2B1AD5C}" srcOrd="0" destOrd="0" presId="urn:microsoft.com/office/officeart/2005/8/layout/lProcess2"/>
    <dgm:cxn modelId="{02BC3D92-4F3C-45BA-A0A2-DC2F4C79C927}" type="presOf" srcId="{3C4CAE30-9672-4885-877C-F4C576AF4E70}" destId="{1F94052A-5183-4A28-84B3-465BCBAC3B02}" srcOrd="0" destOrd="0" presId="urn:microsoft.com/office/officeart/2005/8/layout/lProcess2"/>
    <dgm:cxn modelId="{CC44AA3E-4850-4F96-878E-3DFAE3D36CE6}" srcId="{6FF9A7F5-813F-4F31-8C23-ECE71D65252A}" destId="{E90B4B52-21B5-4AC7-A851-C05EF78EAFE7}" srcOrd="2" destOrd="0" parTransId="{853A3664-5668-40DA-AD68-8AFBFC5BD1E3}" sibTransId="{B5CFC0D0-3167-4A41-99FF-0DEAC5E01882}"/>
    <dgm:cxn modelId="{05B5667B-7864-4279-BF3E-3725AC0B020A}" type="presOf" srcId="{11F0EFE3-76FD-4BB8-A36A-1ADE04BB74B7}" destId="{A4A9EA74-2653-4A28-B4BF-F1F3207A6EFC}" srcOrd="0" destOrd="0" presId="urn:microsoft.com/office/officeart/2005/8/layout/lProcess2"/>
    <dgm:cxn modelId="{FDEF99B0-463B-4686-9D17-E0ACA6EF0167}" srcId="{A761D0D2-3375-4038-931F-990C582D477C}" destId="{D684B847-FDE6-4497-AF89-BBB064398AB6}" srcOrd="2" destOrd="0" parTransId="{C4253BF5-C00D-403A-96D7-3E9EC3251DDC}" sibTransId="{341034B0-BBE6-4CC7-B85F-DEC1EBE211B2}"/>
    <dgm:cxn modelId="{87EB59F2-6185-45D4-9AFA-6EAEC10E0FB6}" type="presOf" srcId="{E90B4B52-21B5-4AC7-A851-C05EF78EAFE7}" destId="{058D4FC9-3266-4E36-BA68-946A9469D5F2}" srcOrd="0" destOrd="0" presId="urn:microsoft.com/office/officeart/2005/8/layout/lProcess2"/>
    <dgm:cxn modelId="{F7FA12C4-8E05-4A88-A973-03E8758D19AE}" type="presOf" srcId="{D684B847-FDE6-4497-AF89-BBB064398AB6}" destId="{4492E3DC-50A5-4110-83B7-A0AC7F9EBC06}" srcOrd="0" destOrd="0" presId="urn:microsoft.com/office/officeart/2005/8/layout/lProcess2"/>
    <dgm:cxn modelId="{41A0AA99-5A45-41D0-A390-BAFDFCBAA9C1}" srcId="{E90B4B52-21B5-4AC7-A851-C05EF78EAFE7}" destId="{C220E6DD-0D2E-4B56-82EF-045193C19742}" srcOrd="0" destOrd="0" parTransId="{49CCEBBB-D6B1-4D41-AA5B-8B86D87659BF}" sibTransId="{85441A4F-926A-4907-8C7B-5F59A4F761CB}"/>
    <dgm:cxn modelId="{16C8F039-94DB-4476-9B8B-21F448471EE1}" type="presOf" srcId="{6FF9A7F5-813F-4F31-8C23-ECE71D65252A}" destId="{C5B6F93C-6404-4CBD-90EF-11614E863771}" srcOrd="0" destOrd="0" presId="urn:microsoft.com/office/officeart/2005/8/layout/lProcess2"/>
    <dgm:cxn modelId="{131F7F85-6CFA-4A38-B4AB-C63241B000EB}" srcId="{11F0EFE3-76FD-4BB8-A36A-1ADE04BB74B7}" destId="{3ADC8380-29BF-4311-8704-12E9E1FB35F7}" srcOrd="2" destOrd="0" parTransId="{21A871A4-4D40-4667-ABB8-6640BA86B8C8}" sibTransId="{FC65D91D-F19A-4A80-8422-0F1A325A1BD3}"/>
    <dgm:cxn modelId="{0972FB94-1E9C-4A97-9F17-6AE695E699B8}" type="presOf" srcId="{A761D0D2-3375-4038-931F-990C582D477C}" destId="{06431E67-0FB3-497A-A94C-8F48EBD48C98}" srcOrd="1" destOrd="0" presId="urn:microsoft.com/office/officeart/2005/8/layout/lProcess2"/>
    <dgm:cxn modelId="{ACE36DCB-C26D-489E-AD6B-58D390C41A37}" type="presOf" srcId="{11F0EFE3-76FD-4BB8-A36A-1ADE04BB74B7}" destId="{CF38BD6E-3806-4916-A95F-BE49BE904E3B}" srcOrd="1" destOrd="0" presId="urn:microsoft.com/office/officeart/2005/8/layout/lProcess2"/>
    <dgm:cxn modelId="{723AD0DA-39F5-4C79-9DA8-A1C6161D5984}" type="presOf" srcId="{8AD3BF6B-1EBF-4E8A-B218-6D11F3E61972}" destId="{94C0DC14-E668-4FE0-828E-9575034CCDBA}" srcOrd="0" destOrd="0" presId="urn:microsoft.com/office/officeart/2005/8/layout/lProcess2"/>
    <dgm:cxn modelId="{60DF62F7-DFC0-403B-8265-DB87662C5655}" type="presOf" srcId="{B402B98F-6A17-4180-9CDF-4D0122109844}" destId="{581F9026-59A5-4159-AFAF-F9B8CE01F7DB}" srcOrd="0" destOrd="0" presId="urn:microsoft.com/office/officeart/2005/8/layout/lProcess2"/>
    <dgm:cxn modelId="{CDF00381-A4E8-44FB-904B-BB39287CCEA8}" srcId="{A761D0D2-3375-4038-931F-990C582D477C}" destId="{3C4CAE30-9672-4885-877C-F4C576AF4E70}" srcOrd="1" destOrd="0" parTransId="{529A2C3F-A2FE-4588-B10C-420A72DEF434}" sibTransId="{FE034224-F312-4487-8481-AA69B3A0B95A}"/>
    <dgm:cxn modelId="{B0B183CD-8CA5-4C66-8BCD-4A43AA22BC60}" srcId="{E90B4B52-21B5-4AC7-A851-C05EF78EAFE7}" destId="{C52B2DCF-7385-4FC9-9B30-B0799AA5E80D}" srcOrd="1" destOrd="0" parTransId="{289D797F-5A96-44CF-94E6-A4AB945BEEE1}" sibTransId="{23CD21A2-6AE3-4CB6-9819-84719806B709}"/>
    <dgm:cxn modelId="{2CB6AC7D-6AC0-4575-9CA1-A65E599CE48B}" srcId="{11F0EFE3-76FD-4BB8-A36A-1ADE04BB74B7}" destId="{F8C2199B-183F-41A9-A99C-998085162389}" srcOrd="0" destOrd="0" parTransId="{FD46802C-307E-4307-856E-0AAF9288186F}" sibTransId="{8293F0FA-4F31-4EC7-93DE-6FD33A2ADD33}"/>
    <dgm:cxn modelId="{91A15F9E-FDEF-408A-AF43-FFB9D4E5DB78}" type="presOf" srcId="{C52B2DCF-7385-4FC9-9B30-B0799AA5E80D}" destId="{4A822B1C-14B4-4632-AD60-88767139AE70}" srcOrd="0" destOrd="0" presId="urn:microsoft.com/office/officeart/2005/8/layout/lProcess2"/>
    <dgm:cxn modelId="{756B99E1-B63F-43FD-9790-0706EEE64F05}" type="presOf" srcId="{3ADC8380-29BF-4311-8704-12E9E1FB35F7}" destId="{A7AEE862-5E0C-40BF-8682-DD18AF487FB6}" srcOrd="0" destOrd="0" presId="urn:microsoft.com/office/officeart/2005/8/layout/lProcess2"/>
    <dgm:cxn modelId="{048A2691-D678-4DE7-B7E4-9526F786BA47}" srcId="{11F0EFE3-76FD-4BB8-A36A-1ADE04BB74B7}" destId="{B402B98F-6A17-4180-9CDF-4D0122109844}" srcOrd="1" destOrd="0" parTransId="{D97EDEAC-2BA4-4586-829A-75181C4428CF}" sibTransId="{C72BDB1C-3607-40FC-85D5-06411F18B2AD}"/>
    <dgm:cxn modelId="{ECDD20F7-C472-4638-B72F-857752DB4578}" type="presOf" srcId="{88F789C9-BF56-42F2-BFC6-CEDE847011BD}" destId="{8527664D-A559-4CA7-9BF1-D8592F7D9FC6}" srcOrd="0" destOrd="0" presId="urn:microsoft.com/office/officeart/2005/8/layout/lProcess2"/>
    <dgm:cxn modelId="{B59295ED-78B3-44A4-8BC1-5AFB99196D2B}" srcId="{6FF9A7F5-813F-4F31-8C23-ECE71D65252A}" destId="{11F0EFE3-76FD-4BB8-A36A-1ADE04BB74B7}" srcOrd="0" destOrd="0" parTransId="{0EBDC134-FCD4-426E-A48C-B5B069502440}" sibTransId="{6996E58F-EE1C-47EE-8680-7038A60E1686}"/>
    <dgm:cxn modelId="{6D5AD402-8048-4F8A-AD7B-09BB1AF96BDC}" type="presOf" srcId="{A761D0D2-3375-4038-931F-990C582D477C}" destId="{A3D5A0D2-7327-4055-9AE6-1842ED1CE0D1}" srcOrd="0" destOrd="0" presId="urn:microsoft.com/office/officeart/2005/8/layout/lProcess2"/>
    <dgm:cxn modelId="{5989C7E2-CDD5-4AD6-9697-E492B911330E}" srcId="{6FF9A7F5-813F-4F31-8C23-ECE71D65252A}" destId="{A761D0D2-3375-4038-931F-990C582D477C}" srcOrd="1" destOrd="0" parTransId="{0E4EF214-721C-4FAD-898E-DCEAC249AFE6}" sibTransId="{186F6EEF-991A-4A0B-82B3-BB898C9C19DF}"/>
    <dgm:cxn modelId="{F412C9A1-41C7-48BC-B741-B969F2994B4B}" type="presParOf" srcId="{C5B6F93C-6404-4CBD-90EF-11614E863771}" destId="{A6104A76-7F91-4931-A6CC-79D567DD7B9A}" srcOrd="0" destOrd="0" presId="urn:microsoft.com/office/officeart/2005/8/layout/lProcess2"/>
    <dgm:cxn modelId="{741604D0-11DD-40CC-9479-919D9EE3A99E}" type="presParOf" srcId="{A6104A76-7F91-4931-A6CC-79D567DD7B9A}" destId="{A4A9EA74-2653-4A28-B4BF-F1F3207A6EFC}" srcOrd="0" destOrd="0" presId="urn:microsoft.com/office/officeart/2005/8/layout/lProcess2"/>
    <dgm:cxn modelId="{08AF7FDE-5296-42A0-89BF-BE36B87A44DF}" type="presParOf" srcId="{A6104A76-7F91-4931-A6CC-79D567DD7B9A}" destId="{CF38BD6E-3806-4916-A95F-BE49BE904E3B}" srcOrd="1" destOrd="0" presId="urn:microsoft.com/office/officeart/2005/8/layout/lProcess2"/>
    <dgm:cxn modelId="{67A39283-7010-430B-AADD-5713EA3195E0}" type="presParOf" srcId="{A6104A76-7F91-4931-A6CC-79D567DD7B9A}" destId="{E0485893-90BF-41DF-8A33-2ACC0B827398}" srcOrd="2" destOrd="0" presId="urn:microsoft.com/office/officeart/2005/8/layout/lProcess2"/>
    <dgm:cxn modelId="{A1EA1C46-18ED-49D4-B1F8-0092A7FF19EB}" type="presParOf" srcId="{E0485893-90BF-41DF-8A33-2ACC0B827398}" destId="{9B987ECB-5ED6-417E-834E-DB64E96B6651}" srcOrd="0" destOrd="0" presId="urn:microsoft.com/office/officeart/2005/8/layout/lProcess2"/>
    <dgm:cxn modelId="{F42E9E35-623E-4A4B-B2CC-7F2455BED60D}" type="presParOf" srcId="{9B987ECB-5ED6-417E-834E-DB64E96B6651}" destId="{B7F26B8A-1699-4C96-A124-EC7395CB81D7}" srcOrd="0" destOrd="0" presId="urn:microsoft.com/office/officeart/2005/8/layout/lProcess2"/>
    <dgm:cxn modelId="{04F687FA-FC15-4C66-BFAA-B20279199158}" type="presParOf" srcId="{9B987ECB-5ED6-417E-834E-DB64E96B6651}" destId="{5E02297B-F009-49FF-BB9A-5D9EF92485BD}" srcOrd="1" destOrd="0" presId="urn:microsoft.com/office/officeart/2005/8/layout/lProcess2"/>
    <dgm:cxn modelId="{F6FD864F-5BCA-43FE-9AC5-1399D4DAB0EF}" type="presParOf" srcId="{9B987ECB-5ED6-417E-834E-DB64E96B6651}" destId="{581F9026-59A5-4159-AFAF-F9B8CE01F7DB}" srcOrd="2" destOrd="0" presId="urn:microsoft.com/office/officeart/2005/8/layout/lProcess2"/>
    <dgm:cxn modelId="{46D12283-0AED-480E-A6FE-E98AB6060F7A}" type="presParOf" srcId="{9B987ECB-5ED6-417E-834E-DB64E96B6651}" destId="{13BEEC2E-0AA6-4882-BD17-49BBD0E573CD}" srcOrd="3" destOrd="0" presId="urn:microsoft.com/office/officeart/2005/8/layout/lProcess2"/>
    <dgm:cxn modelId="{6ED6D3A2-7887-42E0-B5AA-14D0B335F4D0}" type="presParOf" srcId="{9B987ECB-5ED6-417E-834E-DB64E96B6651}" destId="{A7AEE862-5E0C-40BF-8682-DD18AF487FB6}" srcOrd="4" destOrd="0" presId="urn:microsoft.com/office/officeart/2005/8/layout/lProcess2"/>
    <dgm:cxn modelId="{3ACD271B-4711-4FEA-94D9-C9400CD8BFE0}" type="presParOf" srcId="{C5B6F93C-6404-4CBD-90EF-11614E863771}" destId="{F0350FDE-1CD9-4329-AB3D-0E2BB6E7C0C0}" srcOrd="1" destOrd="0" presId="urn:microsoft.com/office/officeart/2005/8/layout/lProcess2"/>
    <dgm:cxn modelId="{F7881731-BBEA-4F0F-8150-7CF08AD1ECDC}" type="presParOf" srcId="{C5B6F93C-6404-4CBD-90EF-11614E863771}" destId="{37E2BAC8-F325-4F27-886E-56F5436F74F9}" srcOrd="2" destOrd="0" presId="urn:microsoft.com/office/officeart/2005/8/layout/lProcess2"/>
    <dgm:cxn modelId="{7F9DE07F-7897-433D-9B3E-65AE374C558F}" type="presParOf" srcId="{37E2BAC8-F325-4F27-886E-56F5436F74F9}" destId="{A3D5A0D2-7327-4055-9AE6-1842ED1CE0D1}" srcOrd="0" destOrd="0" presId="urn:microsoft.com/office/officeart/2005/8/layout/lProcess2"/>
    <dgm:cxn modelId="{25AF3815-7519-431D-8D38-51AAA0584B0A}" type="presParOf" srcId="{37E2BAC8-F325-4F27-886E-56F5436F74F9}" destId="{06431E67-0FB3-497A-A94C-8F48EBD48C98}" srcOrd="1" destOrd="0" presId="urn:microsoft.com/office/officeart/2005/8/layout/lProcess2"/>
    <dgm:cxn modelId="{CF977698-F15B-42E5-80C0-27151AA111EC}" type="presParOf" srcId="{37E2BAC8-F325-4F27-886E-56F5436F74F9}" destId="{CED42456-5F1F-439D-AE75-2C19D3223588}" srcOrd="2" destOrd="0" presId="urn:microsoft.com/office/officeart/2005/8/layout/lProcess2"/>
    <dgm:cxn modelId="{8C590157-EE82-4E2A-BF86-E7A358EBE460}" type="presParOf" srcId="{CED42456-5F1F-439D-AE75-2C19D3223588}" destId="{8D13DC50-02C7-4F61-B5BE-923B17D49EE2}" srcOrd="0" destOrd="0" presId="urn:microsoft.com/office/officeart/2005/8/layout/lProcess2"/>
    <dgm:cxn modelId="{1C5779E0-8C65-4447-A1D1-8DBB96DB2010}" type="presParOf" srcId="{8D13DC50-02C7-4F61-B5BE-923B17D49EE2}" destId="{8527664D-A559-4CA7-9BF1-D8592F7D9FC6}" srcOrd="0" destOrd="0" presId="urn:microsoft.com/office/officeart/2005/8/layout/lProcess2"/>
    <dgm:cxn modelId="{8E0CA7BB-BAB1-450B-A824-3190B9A16033}" type="presParOf" srcId="{8D13DC50-02C7-4F61-B5BE-923B17D49EE2}" destId="{2FF7A0F8-EBA6-4553-8B56-53769600FB2F}" srcOrd="1" destOrd="0" presId="urn:microsoft.com/office/officeart/2005/8/layout/lProcess2"/>
    <dgm:cxn modelId="{037834B4-48BC-4E48-AB78-72FE60538B1F}" type="presParOf" srcId="{8D13DC50-02C7-4F61-B5BE-923B17D49EE2}" destId="{1F94052A-5183-4A28-84B3-465BCBAC3B02}" srcOrd="2" destOrd="0" presId="urn:microsoft.com/office/officeart/2005/8/layout/lProcess2"/>
    <dgm:cxn modelId="{E117ACB9-BD3F-4D81-A07F-EF5F37C41C89}" type="presParOf" srcId="{8D13DC50-02C7-4F61-B5BE-923B17D49EE2}" destId="{18DDE649-9D4B-46D8-B3E0-7ED0BEDC83B3}" srcOrd="3" destOrd="0" presId="urn:microsoft.com/office/officeart/2005/8/layout/lProcess2"/>
    <dgm:cxn modelId="{F260BB06-7F08-46E8-BCAD-4AA3564FA21E}" type="presParOf" srcId="{8D13DC50-02C7-4F61-B5BE-923B17D49EE2}" destId="{4492E3DC-50A5-4110-83B7-A0AC7F9EBC06}" srcOrd="4" destOrd="0" presId="urn:microsoft.com/office/officeart/2005/8/layout/lProcess2"/>
    <dgm:cxn modelId="{F557CFFD-1E65-44AB-B711-01DB6E4B4A7F}" type="presParOf" srcId="{C5B6F93C-6404-4CBD-90EF-11614E863771}" destId="{B0ACBE31-3B56-4700-AB7D-498D70E939EE}" srcOrd="3" destOrd="0" presId="urn:microsoft.com/office/officeart/2005/8/layout/lProcess2"/>
    <dgm:cxn modelId="{FD31E997-E9A4-4330-ABD9-709E423E5A3B}" type="presParOf" srcId="{C5B6F93C-6404-4CBD-90EF-11614E863771}" destId="{4A34CCCA-BC66-4ABE-9033-1F3FA8C08DD2}" srcOrd="4" destOrd="0" presId="urn:microsoft.com/office/officeart/2005/8/layout/lProcess2"/>
    <dgm:cxn modelId="{63333F70-9979-4C63-9400-961FE34BCDAC}" type="presParOf" srcId="{4A34CCCA-BC66-4ABE-9033-1F3FA8C08DD2}" destId="{058D4FC9-3266-4E36-BA68-946A9469D5F2}" srcOrd="0" destOrd="0" presId="urn:microsoft.com/office/officeart/2005/8/layout/lProcess2"/>
    <dgm:cxn modelId="{EAA769C6-8728-4DA7-B3F2-FA352E323DE5}" type="presParOf" srcId="{4A34CCCA-BC66-4ABE-9033-1F3FA8C08DD2}" destId="{854E488B-EDDF-4283-813B-9B8AF999196F}" srcOrd="1" destOrd="0" presId="urn:microsoft.com/office/officeart/2005/8/layout/lProcess2"/>
    <dgm:cxn modelId="{868F6459-09B3-4EB2-9B8B-A22D78D76278}" type="presParOf" srcId="{4A34CCCA-BC66-4ABE-9033-1F3FA8C08DD2}" destId="{CEE96AE8-957B-4389-8E3C-BECAE652396A}" srcOrd="2" destOrd="0" presId="urn:microsoft.com/office/officeart/2005/8/layout/lProcess2"/>
    <dgm:cxn modelId="{94E46D61-8B87-4FD8-893F-28718068909B}" type="presParOf" srcId="{CEE96AE8-957B-4389-8E3C-BECAE652396A}" destId="{E8104401-D2DF-4AD9-99D2-EC180D2C3E34}" srcOrd="0" destOrd="0" presId="urn:microsoft.com/office/officeart/2005/8/layout/lProcess2"/>
    <dgm:cxn modelId="{335F00B4-E9B4-454C-AF89-4AD53359EF9B}" type="presParOf" srcId="{E8104401-D2DF-4AD9-99D2-EC180D2C3E34}" destId="{BA6EA78E-98B5-4F5D-BAA9-9EAEC2B1AD5C}" srcOrd="0" destOrd="0" presId="urn:microsoft.com/office/officeart/2005/8/layout/lProcess2"/>
    <dgm:cxn modelId="{97B4F6F7-E0BB-490B-8E2E-72D224A41FDA}" type="presParOf" srcId="{E8104401-D2DF-4AD9-99D2-EC180D2C3E34}" destId="{DEED136C-1441-4AD8-A7C4-6864492CDC91}" srcOrd="1" destOrd="0" presId="urn:microsoft.com/office/officeart/2005/8/layout/lProcess2"/>
    <dgm:cxn modelId="{E874AF17-DF86-444C-A42E-6BDD263F8DCA}" type="presParOf" srcId="{E8104401-D2DF-4AD9-99D2-EC180D2C3E34}" destId="{4A822B1C-14B4-4632-AD60-88767139AE70}" srcOrd="2" destOrd="0" presId="urn:microsoft.com/office/officeart/2005/8/layout/lProcess2"/>
    <dgm:cxn modelId="{925E358A-D66E-4DB0-9192-548AD1847D8A}" type="presParOf" srcId="{E8104401-D2DF-4AD9-99D2-EC180D2C3E34}" destId="{7ED0BD48-72C8-470F-918D-F50F16E4EE6F}" srcOrd="3" destOrd="0" presId="urn:microsoft.com/office/officeart/2005/8/layout/lProcess2"/>
    <dgm:cxn modelId="{FBEAA08F-D12E-4F0E-8A49-0CC51CD2C6AC}" type="presParOf" srcId="{E8104401-D2DF-4AD9-99D2-EC180D2C3E34}" destId="{94C0DC14-E668-4FE0-828E-9575034CCDB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2C7564-7C04-4C75-8DBA-CFA4559280EC}" type="doc">
      <dgm:prSet loTypeId="urn:microsoft.com/office/officeart/2005/8/layout/vList2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2B82A776-989D-409D-8357-05ECCA889A29}">
      <dgm:prSet phldrT="[Text]"/>
      <dgm:spPr/>
      <dgm:t>
        <a:bodyPr/>
        <a:lstStyle/>
        <a:p>
          <a:r>
            <a:rPr lang="en-IN" b="1" dirty="0" smtClean="0"/>
            <a:t>Placement</a:t>
          </a:r>
          <a:endParaRPr lang="en-IN" b="1" dirty="0"/>
        </a:p>
      </dgm:t>
    </dgm:pt>
    <dgm:pt modelId="{643E9F83-456A-4ABB-A31A-4DA649F5699A}" type="parTrans" cxnId="{BB5B56B2-23B8-4D68-8AE7-E3F600B3B9AB}">
      <dgm:prSet/>
      <dgm:spPr/>
      <dgm:t>
        <a:bodyPr/>
        <a:lstStyle/>
        <a:p>
          <a:endParaRPr lang="en-IN"/>
        </a:p>
      </dgm:t>
    </dgm:pt>
    <dgm:pt modelId="{635ABF89-6BCA-44FB-978F-877BEAEEAB90}" type="sibTrans" cxnId="{BB5B56B2-23B8-4D68-8AE7-E3F600B3B9AB}">
      <dgm:prSet/>
      <dgm:spPr/>
      <dgm:t>
        <a:bodyPr/>
        <a:lstStyle/>
        <a:p>
          <a:endParaRPr lang="en-IN"/>
        </a:p>
      </dgm:t>
    </dgm:pt>
    <dgm:pt modelId="{473B78AE-402A-49D1-B9BA-8CD55EB7AEDE}">
      <dgm:prSet phldrT="[Text]"/>
      <dgm:spPr/>
      <dgm:t>
        <a:bodyPr/>
        <a:lstStyle/>
        <a:p>
          <a:r>
            <a:rPr lang="en-IN" dirty="0" smtClean="0"/>
            <a:t> Assistance to reach out to employers via Hiring partners</a:t>
          </a:r>
          <a:endParaRPr lang="en-IN" dirty="0"/>
        </a:p>
      </dgm:t>
    </dgm:pt>
    <dgm:pt modelId="{65C9A180-C47F-4948-B180-2F430D480311}" type="parTrans" cxnId="{BF9D9B01-B2D8-44FB-A24F-E01DE6753154}">
      <dgm:prSet/>
      <dgm:spPr/>
      <dgm:t>
        <a:bodyPr/>
        <a:lstStyle/>
        <a:p>
          <a:endParaRPr lang="en-IN"/>
        </a:p>
      </dgm:t>
    </dgm:pt>
    <dgm:pt modelId="{7EF22909-FA7C-4AF7-9D78-CD846EA4D086}" type="sibTrans" cxnId="{BF9D9B01-B2D8-44FB-A24F-E01DE6753154}">
      <dgm:prSet/>
      <dgm:spPr/>
      <dgm:t>
        <a:bodyPr/>
        <a:lstStyle/>
        <a:p>
          <a:endParaRPr lang="en-IN"/>
        </a:p>
      </dgm:t>
    </dgm:pt>
    <dgm:pt modelId="{4FB3BA0D-CB7F-497E-BA00-A8552B88E768}">
      <dgm:prSet phldrT="[Text]"/>
      <dgm:spPr/>
      <dgm:t>
        <a:bodyPr/>
        <a:lstStyle/>
        <a:p>
          <a:r>
            <a:rPr lang="en-IN" b="1" dirty="0" smtClean="0"/>
            <a:t>Networking</a:t>
          </a:r>
          <a:endParaRPr lang="en-IN" b="1" dirty="0"/>
        </a:p>
      </dgm:t>
    </dgm:pt>
    <dgm:pt modelId="{316BE113-0AEF-4E4D-B564-F83FF4BA2424}" type="parTrans" cxnId="{4057FECA-2511-46A8-9D46-0B85819A9EEE}">
      <dgm:prSet/>
      <dgm:spPr/>
      <dgm:t>
        <a:bodyPr/>
        <a:lstStyle/>
        <a:p>
          <a:endParaRPr lang="en-IN"/>
        </a:p>
      </dgm:t>
    </dgm:pt>
    <dgm:pt modelId="{87BF3DB0-59CA-421F-877B-13C0ED6C28F6}" type="sibTrans" cxnId="{4057FECA-2511-46A8-9D46-0B85819A9EEE}">
      <dgm:prSet/>
      <dgm:spPr/>
      <dgm:t>
        <a:bodyPr/>
        <a:lstStyle/>
        <a:p>
          <a:endParaRPr lang="en-IN"/>
        </a:p>
      </dgm:t>
    </dgm:pt>
    <dgm:pt modelId="{5FA3B915-29AB-4B3C-9007-BF3651A3088B}">
      <dgm:prSet phldrT="[Text]"/>
      <dgm:spPr/>
      <dgm:t>
        <a:bodyPr/>
        <a:lstStyle/>
        <a:p>
          <a:r>
            <a:rPr lang="en-IN" dirty="0" smtClean="0"/>
            <a:t> Meet and connect with batch mates to strengthen your profile</a:t>
          </a:r>
          <a:endParaRPr lang="en-IN" dirty="0"/>
        </a:p>
      </dgm:t>
    </dgm:pt>
    <dgm:pt modelId="{F606733E-622F-450C-87A9-3EBE2E0A965F}" type="parTrans" cxnId="{888C0C4F-545F-495C-94CD-D770E997E17D}">
      <dgm:prSet/>
      <dgm:spPr/>
      <dgm:t>
        <a:bodyPr/>
        <a:lstStyle/>
        <a:p>
          <a:endParaRPr lang="en-IN"/>
        </a:p>
      </dgm:t>
    </dgm:pt>
    <dgm:pt modelId="{B04D7CC0-7D68-466E-842E-A666FCBC9B6B}" type="sibTrans" cxnId="{888C0C4F-545F-495C-94CD-D770E997E17D}">
      <dgm:prSet/>
      <dgm:spPr/>
      <dgm:t>
        <a:bodyPr/>
        <a:lstStyle/>
        <a:p>
          <a:endParaRPr lang="en-IN"/>
        </a:p>
      </dgm:t>
    </dgm:pt>
    <dgm:pt modelId="{27A42A14-BFCD-48CC-A0A4-8522B817908C}">
      <dgm:prSet phldrT="[Text]"/>
      <dgm:spPr/>
      <dgm:t>
        <a:bodyPr/>
        <a:lstStyle/>
        <a:p>
          <a:r>
            <a:rPr lang="en-IN" dirty="0" smtClean="0"/>
            <a:t> Timely job updates for candidates to apply</a:t>
          </a:r>
          <a:endParaRPr lang="en-IN" dirty="0"/>
        </a:p>
      </dgm:t>
    </dgm:pt>
    <dgm:pt modelId="{73C8B8E5-F39E-47CA-A7F2-CDA89CF0D16E}" type="parTrans" cxnId="{2A766EAB-D85A-4464-B4D1-B123FCF965D4}">
      <dgm:prSet/>
      <dgm:spPr/>
      <dgm:t>
        <a:bodyPr/>
        <a:lstStyle/>
        <a:p>
          <a:endParaRPr lang="en-IN"/>
        </a:p>
      </dgm:t>
    </dgm:pt>
    <dgm:pt modelId="{C3301BD1-CE08-4409-BC66-853999839C7E}" type="sibTrans" cxnId="{2A766EAB-D85A-4464-B4D1-B123FCF965D4}">
      <dgm:prSet/>
      <dgm:spPr/>
      <dgm:t>
        <a:bodyPr/>
        <a:lstStyle/>
        <a:p>
          <a:endParaRPr lang="en-IN"/>
        </a:p>
      </dgm:t>
    </dgm:pt>
    <dgm:pt modelId="{871ED0A8-79F3-40FE-A975-D409753D415D}">
      <dgm:prSet phldrT="[Text]"/>
      <dgm:spPr/>
      <dgm:t>
        <a:bodyPr/>
        <a:lstStyle/>
        <a:p>
          <a:r>
            <a:rPr lang="en-IN" dirty="0" smtClean="0"/>
            <a:t> Auto Sync with Linkedin and FB profile</a:t>
          </a:r>
          <a:endParaRPr lang="en-IN" dirty="0"/>
        </a:p>
      </dgm:t>
    </dgm:pt>
    <dgm:pt modelId="{A10ADB27-8709-4F6C-A9E1-DCC252D3D82B}" type="parTrans" cxnId="{542F7DFF-C127-4EDE-9FD6-4B63D248E068}">
      <dgm:prSet/>
      <dgm:spPr/>
      <dgm:t>
        <a:bodyPr/>
        <a:lstStyle/>
        <a:p>
          <a:endParaRPr lang="en-IN"/>
        </a:p>
      </dgm:t>
    </dgm:pt>
    <dgm:pt modelId="{AC8BB350-009C-4550-B1C1-2E4D7EEB443A}" type="sibTrans" cxnId="{542F7DFF-C127-4EDE-9FD6-4B63D248E068}">
      <dgm:prSet/>
      <dgm:spPr/>
      <dgm:t>
        <a:bodyPr/>
        <a:lstStyle/>
        <a:p>
          <a:endParaRPr lang="en-IN"/>
        </a:p>
      </dgm:t>
    </dgm:pt>
    <dgm:pt modelId="{09AC4933-23AC-4400-929A-23F309FFC06E}">
      <dgm:prSet phldrT="[Text]"/>
      <dgm:spPr/>
      <dgm:t>
        <a:bodyPr/>
        <a:lstStyle/>
        <a:p>
          <a:r>
            <a:rPr lang="en-IN" dirty="0" smtClean="0"/>
            <a:t> Explore people by Industry and Designation</a:t>
          </a:r>
          <a:endParaRPr lang="en-IN" dirty="0"/>
        </a:p>
      </dgm:t>
    </dgm:pt>
    <dgm:pt modelId="{3C04FE77-70B6-4E8A-91C3-E71BDF79AFA9}" type="parTrans" cxnId="{14282F53-E692-437F-B5A4-2AB6F99E60D7}">
      <dgm:prSet/>
      <dgm:spPr/>
      <dgm:t>
        <a:bodyPr/>
        <a:lstStyle/>
        <a:p>
          <a:endParaRPr lang="en-IN"/>
        </a:p>
      </dgm:t>
    </dgm:pt>
    <dgm:pt modelId="{EAF9826E-FDB5-4554-9D38-3C5314A5DF37}" type="sibTrans" cxnId="{14282F53-E692-437F-B5A4-2AB6F99E60D7}">
      <dgm:prSet/>
      <dgm:spPr/>
      <dgm:t>
        <a:bodyPr/>
        <a:lstStyle/>
        <a:p>
          <a:endParaRPr lang="en-IN"/>
        </a:p>
      </dgm:t>
    </dgm:pt>
    <dgm:pt modelId="{4E85EDE2-4301-4FBE-BA8C-CDD6826BB8B8}">
      <dgm:prSet phldrT="[Text]"/>
      <dgm:spPr/>
      <dgm:t>
        <a:bodyPr/>
        <a:lstStyle/>
        <a:p>
          <a:r>
            <a:rPr lang="en-IN" dirty="0" smtClean="0"/>
            <a:t> Initiate topics and discussion among groups</a:t>
          </a:r>
          <a:endParaRPr lang="en-IN" dirty="0"/>
        </a:p>
      </dgm:t>
    </dgm:pt>
    <dgm:pt modelId="{6E3A7B2B-0655-4BBE-BD1E-48C96033E609}" type="parTrans" cxnId="{6CF15223-1867-4216-9148-6D83777FD8D9}">
      <dgm:prSet/>
      <dgm:spPr/>
      <dgm:t>
        <a:bodyPr/>
        <a:lstStyle/>
        <a:p>
          <a:endParaRPr lang="en-IN"/>
        </a:p>
      </dgm:t>
    </dgm:pt>
    <dgm:pt modelId="{39496107-70FB-42F5-89A1-8E7AB1F6E0DF}" type="sibTrans" cxnId="{6CF15223-1867-4216-9148-6D83777FD8D9}">
      <dgm:prSet/>
      <dgm:spPr/>
      <dgm:t>
        <a:bodyPr/>
        <a:lstStyle/>
        <a:p>
          <a:endParaRPr lang="en-IN"/>
        </a:p>
      </dgm:t>
    </dgm:pt>
    <dgm:pt modelId="{B013F74C-5FC9-4858-B940-2EDC15CC294B}">
      <dgm:prSet phldrT="[Text]"/>
      <dgm:spPr/>
      <dgm:t>
        <a:bodyPr/>
        <a:lstStyle/>
        <a:p>
          <a:r>
            <a:rPr lang="en-IN" b="1" dirty="0" smtClean="0"/>
            <a:t>Way Forward</a:t>
          </a:r>
          <a:endParaRPr lang="en-IN" b="1" dirty="0"/>
        </a:p>
      </dgm:t>
    </dgm:pt>
    <dgm:pt modelId="{9EFE44EF-C7EF-42B4-A422-A056278A3299}" type="parTrans" cxnId="{63D5EC0D-B2FF-4EC3-B610-50F30161ED55}">
      <dgm:prSet/>
      <dgm:spPr/>
      <dgm:t>
        <a:bodyPr/>
        <a:lstStyle/>
        <a:p>
          <a:endParaRPr lang="en-IN"/>
        </a:p>
      </dgm:t>
    </dgm:pt>
    <dgm:pt modelId="{BE4E294F-826B-48DA-9896-7C516A582784}" type="sibTrans" cxnId="{63D5EC0D-B2FF-4EC3-B610-50F30161ED55}">
      <dgm:prSet/>
      <dgm:spPr/>
      <dgm:t>
        <a:bodyPr/>
        <a:lstStyle/>
        <a:p>
          <a:endParaRPr lang="en-IN"/>
        </a:p>
      </dgm:t>
    </dgm:pt>
    <dgm:pt modelId="{5E837B82-BE0A-44BB-9D9B-F2E6F15C1AAE}">
      <dgm:prSet phldrT="[Text]"/>
      <dgm:spPr/>
      <dgm:t>
        <a:bodyPr/>
        <a:lstStyle/>
        <a:p>
          <a:r>
            <a:rPr lang="en-IN" b="1" dirty="0" smtClean="0"/>
            <a:t> Career Services</a:t>
          </a:r>
          <a:endParaRPr lang="en-IN" b="1" dirty="0"/>
        </a:p>
      </dgm:t>
    </dgm:pt>
    <dgm:pt modelId="{B423206A-AD95-4442-90AC-37D37B4D1299}" type="parTrans" cxnId="{EEEB9DC2-8C35-4215-884C-E0929C2AA697}">
      <dgm:prSet/>
      <dgm:spPr/>
      <dgm:t>
        <a:bodyPr/>
        <a:lstStyle/>
        <a:p>
          <a:endParaRPr lang="en-IN"/>
        </a:p>
      </dgm:t>
    </dgm:pt>
    <dgm:pt modelId="{355920B4-4F68-4836-8DFD-956D659FD258}" type="sibTrans" cxnId="{EEEB9DC2-8C35-4215-884C-E0929C2AA697}">
      <dgm:prSet/>
      <dgm:spPr/>
      <dgm:t>
        <a:bodyPr/>
        <a:lstStyle/>
        <a:p>
          <a:endParaRPr lang="en-IN"/>
        </a:p>
      </dgm:t>
    </dgm:pt>
    <dgm:pt modelId="{72B16701-8C3A-457B-AED0-9FA8E929A03D}">
      <dgm:prSet phldrT="[Text]"/>
      <dgm:spPr/>
      <dgm:t>
        <a:bodyPr/>
        <a:lstStyle/>
        <a:p>
          <a:r>
            <a:rPr lang="en-IN" dirty="0" smtClean="0"/>
            <a:t> Interview preparation skills</a:t>
          </a:r>
          <a:endParaRPr lang="en-IN" dirty="0"/>
        </a:p>
      </dgm:t>
    </dgm:pt>
    <dgm:pt modelId="{BB3CE7B0-BE02-41A0-97EC-7B1859149954}" type="parTrans" cxnId="{36442159-F678-4F09-8451-0C7CFDCF6B8B}">
      <dgm:prSet/>
      <dgm:spPr/>
      <dgm:t>
        <a:bodyPr/>
        <a:lstStyle/>
        <a:p>
          <a:endParaRPr lang="en-IN"/>
        </a:p>
      </dgm:t>
    </dgm:pt>
    <dgm:pt modelId="{4EC6C411-E590-490A-ABA7-C573343213E5}" type="sibTrans" cxnId="{36442159-F678-4F09-8451-0C7CFDCF6B8B}">
      <dgm:prSet/>
      <dgm:spPr/>
      <dgm:t>
        <a:bodyPr/>
        <a:lstStyle/>
        <a:p>
          <a:endParaRPr lang="en-IN"/>
        </a:p>
      </dgm:t>
    </dgm:pt>
    <dgm:pt modelId="{307BEF53-7661-4DA9-889E-64E6B7FEB4FE}">
      <dgm:prSet phldrT="[Text]"/>
      <dgm:spPr/>
      <dgm:t>
        <a:bodyPr/>
        <a:lstStyle/>
        <a:p>
          <a:r>
            <a:rPr lang="en-IN" dirty="0" smtClean="0"/>
            <a:t> Manage ones profile (Linkedin, Shine, Naukri, etc..) </a:t>
          </a:r>
          <a:endParaRPr lang="en-IN" dirty="0"/>
        </a:p>
      </dgm:t>
    </dgm:pt>
    <dgm:pt modelId="{336A6EFA-901F-40D9-9BCE-6F332F19E1E5}" type="parTrans" cxnId="{8869FFDE-77FB-408A-83E7-4B06222813EC}">
      <dgm:prSet/>
      <dgm:spPr/>
      <dgm:t>
        <a:bodyPr/>
        <a:lstStyle/>
        <a:p>
          <a:endParaRPr lang="en-IN"/>
        </a:p>
      </dgm:t>
    </dgm:pt>
    <dgm:pt modelId="{E99C5242-B5B3-4F0E-8261-EE6132C10FBE}" type="sibTrans" cxnId="{8869FFDE-77FB-408A-83E7-4B06222813EC}">
      <dgm:prSet/>
      <dgm:spPr/>
      <dgm:t>
        <a:bodyPr/>
        <a:lstStyle/>
        <a:p>
          <a:endParaRPr lang="en-IN"/>
        </a:p>
      </dgm:t>
    </dgm:pt>
    <dgm:pt modelId="{8D62CE42-A649-4E02-AAFC-F008814B05F4}">
      <dgm:prSet phldrT="[Text]"/>
      <dgm:spPr/>
      <dgm:t>
        <a:bodyPr/>
        <a:lstStyle/>
        <a:p>
          <a:r>
            <a:rPr lang="en-IN" dirty="0" smtClean="0"/>
            <a:t> Effective Job search modules and highlighting skills</a:t>
          </a:r>
          <a:endParaRPr lang="en-IN" dirty="0"/>
        </a:p>
      </dgm:t>
    </dgm:pt>
    <dgm:pt modelId="{F754083A-6329-4EBA-ABA0-EC31F7ADF64D}" type="parTrans" cxnId="{8CB5517D-891C-4CDE-984D-5D0C45C99CD6}">
      <dgm:prSet/>
      <dgm:spPr/>
      <dgm:t>
        <a:bodyPr/>
        <a:lstStyle/>
        <a:p>
          <a:endParaRPr lang="en-IN"/>
        </a:p>
      </dgm:t>
    </dgm:pt>
    <dgm:pt modelId="{7F9B8C4F-321E-42A2-A815-F4A957A29223}" type="sibTrans" cxnId="{8CB5517D-891C-4CDE-984D-5D0C45C99CD6}">
      <dgm:prSet/>
      <dgm:spPr/>
      <dgm:t>
        <a:bodyPr/>
        <a:lstStyle/>
        <a:p>
          <a:endParaRPr lang="en-IN"/>
        </a:p>
      </dgm:t>
    </dgm:pt>
    <dgm:pt modelId="{3817A648-7FEC-4382-8E5D-3245148C2A68}" type="pres">
      <dgm:prSet presAssocID="{482C7564-7C04-4C75-8DBA-CFA4559280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FD463D1-5EEA-4D2D-AA3E-06B8B2390D22}" type="pres">
      <dgm:prSet presAssocID="{2B82A776-989D-409D-8357-05ECCA889A2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C05863-1DB5-470F-ADD6-9CF34771A4FD}" type="pres">
      <dgm:prSet presAssocID="{2B82A776-989D-409D-8357-05ECCA889A2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E4619A-641C-47E0-92FD-D0D2D8EEBD04}" type="pres">
      <dgm:prSet presAssocID="{4FB3BA0D-CB7F-497E-BA00-A8552B88E76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94D559-DCE8-47D5-8AD8-697272A64588}" type="pres">
      <dgm:prSet presAssocID="{4FB3BA0D-CB7F-497E-BA00-A8552B88E76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2887848-D578-4EEE-9E5F-C758048FA9A5}" type="pres">
      <dgm:prSet presAssocID="{B013F74C-5FC9-4858-B940-2EDC15CC294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CD4E01E-E17D-4E58-866F-F98E016A0D12}" type="pres">
      <dgm:prSet presAssocID="{B013F74C-5FC9-4858-B940-2EDC15CC294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88C0C4F-545F-495C-94CD-D770E997E17D}" srcId="{4FB3BA0D-CB7F-497E-BA00-A8552B88E768}" destId="{5FA3B915-29AB-4B3C-9007-BF3651A3088B}" srcOrd="0" destOrd="0" parTransId="{F606733E-622F-450C-87A9-3EBE2E0A965F}" sibTransId="{B04D7CC0-7D68-466E-842E-A666FCBC9B6B}"/>
    <dgm:cxn modelId="{B67BD793-816E-4526-A266-4C51141132B0}" type="presOf" srcId="{5E837B82-BE0A-44BB-9D9B-F2E6F15C1AAE}" destId="{4CD4E01E-E17D-4E58-866F-F98E016A0D12}" srcOrd="0" destOrd="0" presId="urn:microsoft.com/office/officeart/2005/8/layout/vList2"/>
    <dgm:cxn modelId="{2A766EAB-D85A-4464-B4D1-B123FCF965D4}" srcId="{2B82A776-989D-409D-8357-05ECCA889A29}" destId="{27A42A14-BFCD-48CC-A0A4-8522B817908C}" srcOrd="1" destOrd="0" parTransId="{73C8B8E5-F39E-47CA-A7F2-CDA89CF0D16E}" sibTransId="{C3301BD1-CE08-4409-BC66-853999839C7E}"/>
    <dgm:cxn modelId="{F6A0498E-694B-4C21-A4FF-75B501802FAD}" type="presOf" srcId="{27A42A14-BFCD-48CC-A0A4-8522B817908C}" destId="{2AC05863-1DB5-470F-ADD6-9CF34771A4FD}" srcOrd="0" destOrd="1" presId="urn:microsoft.com/office/officeart/2005/8/layout/vList2"/>
    <dgm:cxn modelId="{4057FECA-2511-46A8-9D46-0B85819A9EEE}" srcId="{482C7564-7C04-4C75-8DBA-CFA4559280EC}" destId="{4FB3BA0D-CB7F-497E-BA00-A8552B88E768}" srcOrd="1" destOrd="0" parTransId="{316BE113-0AEF-4E4D-B564-F83FF4BA2424}" sibTransId="{87BF3DB0-59CA-421F-877B-13C0ED6C28F6}"/>
    <dgm:cxn modelId="{331747CD-76D5-48A9-8167-D840F6FF7E9C}" type="presOf" srcId="{72B16701-8C3A-457B-AED0-9FA8E929A03D}" destId="{4CD4E01E-E17D-4E58-866F-F98E016A0D12}" srcOrd="0" destOrd="1" presId="urn:microsoft.com/office/officeart/2005/8/layout/vList2"/>
    <dgm:cxn modelId="{B10F6917-A8AE-4973-BF4B-A01A60DBEDB3}" type="presOf" srcId="{871ED0A8-79F3-40FE-A975-D409753D415D}" destId="{2AC05863-1DB5-470F-ADD6-9CF34771A4FD}" srcOrd="0" destOrd="2" presId="urn:microsoft.com/office/officeart/2005/8/layout/vList2"/>
    <dgm:cxn modelId="{EDF66B3C-DC88-43E0-A05A-5B83A1A67D46}" type="presOf" srcId="{4FB3BA0D-CB7F-497E-BA00-A8552B88E768}" destId="{2EE4619A-641C-47E0-92FD-D0D2D8EEBD04}" srcOrd="0" destOrd="0" presId="urn:microsoft.com/office/officeart/2005/8/layout/vList2"/>
    <dgm:cxn modelId="{6CF15223-1867-4216-9148-6D83777FD8D9}" srcId="{4FB3BA0D-CB7F-497E-BA00-A8552B88E768}" destId="{4E85EDE2-4301-4FBE-BA8C-CDD6826BB8B8}" srcOrd="2" destOrd="0" parTransId="{6E3A7B2B-0655-4BBE-BD1E-48C96033E609}" sibTransId="{39496107-70FB-42F5-89A1-8E7AB1F6E0DF}"/>
    <dgm:cxn modelId="{E26AC926-0F0F-405E-907A-899EBFE71FA3}" type="presOf" srcId="{4E85EDE2-4301-4FBE-BA8C-CDD6826BB8B8}" destId="{6194D559-DCE8-47D5-8AD8-697272A64588}" srcOrd="0" destOrd="2" presId="urn:microsoft.com/office/officeart/2005/8/layout/vList2"/>
    <dgm:cxn modelId="{94D295BB-4984-4C84-878B-73DA36E60EB6}" type="presOf" srcId="{B013F74C-5FC9-4858-B940-2EDC15CC294B}" destId="{72887848-D578-4EEE-9E5F-C758048FA9A5}" srcOrd="0" destOrd="0" presId="urn:microsoft.com/office/officeart/2005/8/layout/vList2"/>
    <dgm:cxn modelId="{CEDF36F2-F38B-467B-9933-4EDF244A4B9A}" type="presOf" srcId="{482C7564-7C04-4C75-8DBA-CFA4559280EC}" destId="{3817A648-7FEC-4382-8E5D-3245148C2A68}" srcOrd="0" destOrd="0" presId="urn:microsoft.com/office/officeart/2005/8/layout/vList2"/>
    <dgm:cxn modelId="{BE34CF78-3F54-49C3-B9D1-B4D2F1535C23}" type="presOf" srcId="{09AC4933-23AC-4400-929A-23F309FFC06E}" destId="{6194D559-DCE8-47D5-8AD8-697272A64588}" srcOrd="0" destOrd="1" presId="urn:microsoft.com/office/officeart/2005/8/layout/vList2"/>
    <dgm:cxn modelId="{C15D4C6C-C955-4192-A198-8D0BDEB70B73}" type="presOf" srcId="{473B78AE-402A-49D1-B9BA-8CD55EB7AEDE}" destId="{2AC05863-1DB5-470F-ADD6-9CF34771A4FD}" srcOrd="0" destOrd="0" presId="urn:microsoft.com/office/officeart/2005/8/layout/vList2"/>
    <dgm:cxn modelId="{63D5EC0D-B2FF-4EC3-B610-50F30161ED55}" srcId="{482C7564-7C04-4C75-8DBA-CFA4559280EC}" destId="{B013F74C-5FC9-4858-B940-2EDC15CC294B}" srcOrd="2" destOrd="0" parTransId="{9EFE44EF-C7EF-42B4-A422-A056278A3299}" sibTransId="{BE4E294F-826B-48DA-9896-7C516A582784}"/>
    <dgm:cxn modelId="{7D90CC04-ADDD-4A66-9213-482E453B9BD6}" type="presOf" srcId="{2B82A776-989D-409D-8357-05ECCA889A29}" destId="{2FD463D1-5EEA-4D2D-AA3E-06B8B2390D22}" srcOrd="0" destOrd="0" presId="urn:microsoft.com/office/officeart/2005/8/layout/vList2"/>
    <dgm:cxn modelId="{14282F53-E692-437F-B5A4-2AB6F99E60D7}" srcId="{4FB3BA0D-CB7F-497E-BA00-A8552B88E768}" destId="{09AC4933-23AC-4400-929A-23F309FFC06E}" srcOrd="1" destOrd="0" parTransId="{3C04FE77-70B6-4E8A-91C3-E71BDF79AFA9}" sibTransId="{EAF9826E-FDB5-4554-9D38-3C5314A5DF37}"/>
    <dgm:cxn modelId="{0CE1BBA1-30A1-45AC-A8F0-99C328B0BD1A}" type="presOf" srcId="{5FA3B915-29AB-4B3C-9007-BF3651A3088B}" destId="{6194D559-DCE8-47D5-8AD8-697272A64588}" srcOrd="0" destOrd="0" presId="urn:microsoft.com/office/officeart/2005/8/layout/vList2"/>
    <dgm:cxn modelId="{8869FFDE-77FB-408A-83E7-4B06222813EC}" srcId="{5E837B82-BE0A-44BB-9D9B-F2E6F15C1AAE}" destId="{307BEF53-7661-4DA9-889E-64E6B7FEB4FE}" srcOrd="1" destOrd="0" parTransId="{336A6EFA-901F-40D9-9BCE-6F332F19E1E5}" sibTransId="{E99C5242-B5B3-4F0E-8261-EE6132C10FBE}"/>
    <dgm:cxn modelId="{EEEB9DC2-8C35-4215-884C-E0929C2AA697}" srcId="{B013F74C-5FC9-4858-B940-2EDC15CC294B}" destId="{5E837B82-BE0A-44BB-9D9B-F2E6F15C1AAE}" srcOrd="0" destOrd="0" parTransId="{B423206A-AD95-4442-90AC-37D37B4D1299}" sibTransId="{355920B4-4F68-4836-8DFD-956D659FD258}"/>
    <dgm:cxn modelId="{36442159-F678-4F09-8451-0C7CFDCF6B8B}" srcId="{5E837B82-BE0A-44BB-9D9B-F2E6F15C1AAE}" destId="{72B16701-8C3A-457B-AED0-9FA8E929A03D}" srcOrd="0" destOrd="0" parTransId="{BB3CE7B0-BE02-41A0-97EC-7B1859149954}" sibTransId="{4EC6C411-E590-490A-ABA7-C573343213E5}"/>
    <dgm:cxn modelId="{BB5B56B2-23B8-4D68-8AE7-E3F600B3B9AB}" srcId="{482C7564-7C04-4C75-8DBA-CFA4559280EC}" destId="{2B82A776-989D-409D-8357-05ECCA889A29}" srcOrd="0" destOrd="0" parTransId="{643E9F83-456A-4ABB-A31A-4DA649F5699A}" sibTransId="{635ABF89-6BCA-44FB-978F-877BEAEEAB90}"/>
    <dgm:cxn modelId="{542F7DFF-C127-4EDE-9FD6-4B63D248E068}" srcId="{2B82A776-989D-409D-8357-05ECCA889A29}" destId="{871ED0A8-79F3-40FE-A975-D409753D415D}" srcOrd="2" destOrd="0" parTransId="{A10ADB27-8709-4F6C-A9E1-DCC252D3D82B}" sibTransId="{AC8BB350-009C-4550-B1C1-2E4D7EEB443A}"/>
    <dgm:cxn modelId="{BF9D9B01-B2D8-44FB-A24F-E01DE6753154}" srcId="{2B82A776-989D-409D-8357-05ECCA889A29}" destId="{473B78AE-402A-49D1-B9BA-8CD55EB7AEDE}" srcOrd="0" destOrd="0" parTransId="{65C9A180-C47F-4948-B180-2F430D480311}" sibTransId="{7EF22909-FA7C-4AF7-9D78-CD846EA4D086}"/>
    <dgm:cxn modelId="{8D22B796-5835-40BD-93A0-203E954E2367}" type="presOf" srcId="{8D62CE42-A649-4E02-AAFC-F008814B05F4}" destId="{4CD4E01E-E17D-4E58-866F-F98E016A0D12}" srcOrd="0" destOrd="3" presId="urn:microsoft.com/office/officeart/2005/8/layout/vList2"/>
    <dgm:cxn modelId="{D186377C-FA28-4EF5-BEE0-C654939C9109}" type="presOf" srcId="{307BEF53-7661-4DA9-889E-64E6B7FEB4FE}" destId="{4CD4E01E-E17D-4E58-866F-F98E016A0D12}" srcOrd="0" destOrd="2" presId="urn:microsoft.com/office/officeart/2005/8/layout/vList2"/>
    <dgm:cxn modelId="{8CB5517D-891C-4CDE-984D-5D0C45C99CD6}" srcId="{5E837B82-BE0A-44BB-9D9B-F2E6F15C1AAE}" destId="{8D62CE42-A649-4E02-AAFC-F008814B05F4}" srcOrd="2" destOrd="0" parTransId="{F754083A-6329-4EBA-ABA0-EC31F7ADF64D}" sibTransId="{7F9B8C4F-321E-42A2-A815-F4A957A29223}"/>
    <dgm:cxn modelId="{86BBF7F2-D4BA-4CC0-B136-07D41B341A83}" type="presParOf" srcId="{3817A648-7FEC-4382-8E5D-3245148C2A68}" destId="{2FD463D1-5EEA-4D2D-AA3E-06B8B2390D22}" srcOrd="0" destOrd="0" presId="urn:microsoft.com/office/officeart/2005/8/layout/vList2"/>
    <dgm:cxn modelId="{F093DDA5-4340-401F-BA40-72EA74FFF072}" type="presParOf" srcId="{3817A648-7FEC-4382-8E5D-3245148C2A68}" destId="{2AC05863-1DB5-470F-ADD6-9CF34771A4FD}" srcOrd="1" destOrd="0" presId="urn:microsoft.com/office/officeart/2005/8/layout/vList2"/>
    <dgm:cxn modelId="{787DBABA-A82B-4BF6-A22F-16631B7ABF86}" type="presParOf" srcId="{3817A648-7FEC-4382-8E5D-3245148C2A68}" destId="{2EE4619A-641C-47E0-92FD-D0D2D8EEBD04}" srcOrd="2" destOrd="0" presId="urn:microsoft.com/office/officeart/2005/8/layout/vList2"/>
    <dgm:cxn modelId="{4D54117A-7BF4-4C16-8C5C-17CD71481508}" type="presParOf" srcId="{3817A648-7FEC-4382-8E5D-3245148C2A68}" destId="{6194D559-DCE8-47D5-8AD8-697272A64588}" srcOrd="3" destOrd="0" presId="urn:microsoft.com/office/officeart/2005/8/layout/vList2"/>
    <dgm:cxn modelId="{BFF28C73-2E71-41D0-9960-BB202EFAD1DA}" type="presParOf" srcId="{3817A648-7FEC-4382-8E5D-3245148C2A68}" destId="{72887848-D578-4EEE-9E5F-C758048FA9A5}" srcOrd="4" destOrd="0" presId="urn:microsoft.com/office/officeart/2005/8/layout/vList2"/>
    <dgm:cxn modelId="{C862F885-7662-4DC1-9BA6-E146ABB69B59}" type="presParOf" srcId="{3817A648-7FEC-4382-8E5D-3245148C2A68}" destId="{4CD4E01E-E17D-4E58-866F-F98E016A0D1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10FA1D-1E35-4431-8A65-A5E0668CA41E}" type="doc">
      <dgm:prSet loTypeId="urn:microsoft.com/office/officeart/2005/8/layout/process5" loCatId="process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0CDB1F27-A1EE-46DA-834D-4CDAEA1348B9}">
      <dgm:prSet phldrT="[Text]" custT="1"/>
      <dgm:spPr/>
      <dgm:t>
        <a:bodyPr/>
        <a:lstStyle/>
        <a:p>
          <a:pPr algn="l"/>
          <a:r>
            <a:rPr lang="en-IN" sz="1600" b="1" dirty="0" smtClean="0"/>
            <a:t>Student number generation</a:t>
          </a:r>
          <a:endParaRPr lang="en-IN" sz="1600" b="1" dirty="0"/>
        </a:p>
      </dgm:t>
    </dgm:pt>
    <dgm:pt modelId="{31BCBC91-28C4-4523-9AA1-49BE5CD19C6A}" type="parTrans" cxnId="{54EDFE78-A733-4053-9C55-49D9FC25E4F7}">
      <dgm:prSet/>
      <dgm:spPr/>
      <dgm:t>
        <a:bodyPr/>
        <a:lstStyle/>
        <a:p>
          <a:endParaRPr lang="en-IN" sz="2000"/>
        </a:p>
      </dgm:t>
    </dgm:pt>
    <dgm:pt modelId="{D3770C07-57BD-42DA-9B7F-3CA517825406}" type="sibTrans" cxnId="{54EDFE78-A733-4053-9C55-49D9FC25E4F7}">
      <dgm:prSet custT="1"/>
      <dgm:spPr/>
      <dgm:t>
        <a:bodyPr/>
        <a:lstStyle/>
        <a:p>
          <a:endParaRPr lang="en-IN" sz="1400"/>
        </a:p>
      </dgm:t>
    </dgm:pt>
    <dgm:pt modelId="{9BD4192C-1071-4C7C-AF4D-D082F34A8E73}">
      <dgm:prSet phldrT="[Text]" custT="1"/>
      <dgm:spPr/>
      <dgm:t>
        <a:bodyPr/>
        <a:lstStyle/>
        <a:p>
          <a:pPr algn="l"/>
          <a:r>
            <a:rPr lang="en-IN" sz="1600" b="1" dirty="0" smtClean="0"/>
            <a:t>Portal Activation</a:t>
          </a:r>
        </a:p>
        <a:p>
          <a:pPr algn="l"/>
          <a:r>
            <a:rPr lang="en-IN" sz="1600" b="1" dirty="0" smtClean="0"/>
            <a:t>Book Dispatch</a:t>
          </a:r>
          <a:endParaRPr lang="en-IN" sz="1600" b="1" dirty="0"/>
        </a:p>
      </dgm:t>
    </dgm:pt>
    <dgm:pt modelId="{431F511C-7AC9-43EB-9475-D2E2B8213A98}" type="parTrans" cxnId="{A38DDA55-FBA0-487F-B808-7D671C1323CD}">
      <dgm:prSet/>
      <dgm:spPr/>
      <dgm:t>
        <a:bodyPr/>
        <a:lstStyle/>
        <a:p>
          <a:endParaRPr lang="en-IN" sz="2000"/>
        </a:p>
      </dgm:t>
    </dgm:pt>
    <dgm:pt modelId="{81909FE1-9311-408B-8563-B54C655CC269}" type="sibTrans" cxnId="{A38DDA55-FBA0-487F-B808-7D671C1323CD}">
      <dgm:prSet custT="1"/>
      <dgm:spPr/>
      <dgm:t>
        <a:bodyPr/>
        <a:lstStyle/>
        <a:p>
          <a:endParaRPr lang="en-IN" sz="1400"/>
        </a:p>
      </dgm:t>
    </dgm:pt>
    <dgm:pt modelId="{082D69D9-1758-4FB0-A088-0A85C2F50357}">
      <dgm:prSet phldrT="[Text]" custT="1"/>
      <dgm:spPr/>
      <dgm:t>
        <a:bodyPr/>
        <a:lstStyle/>
        <a:p>
          <a:pPr algn="l"/>
          <a:r>
            <a:rPr lang="en-IN" sz="1600" b="1" dirty="0" smtClean="0"/>
            <a:t>Academics</a:t>
          </a:r>
        </a:p>
        <a:p>
          <a:pPr algn="l"/>
          <a:r>
            <a:rPr lang="en-IN" sz="1600" b="1" dirty="0" smtClean="0"/>
            <a:t>- Live Lectures</a:t>
          </a:r>
        </a:p>
        <a:p>
          <a:pPr algn="l"/>
          <a:r>
            <a:rPr lang="en-IN" sz="1600" b="1" dirty="0" smtClean="0"/>
            <a:t>- Query Management</a:t>
          </a:r>
          <a:endParaRPr lang="en-IN" sz="1600" b="1" dirty="0"/>
        </a:p>
      </dgm:t>
    </dgm:pt>
    <dgm:pt modelId="{4A6369AE-CF03-4B41-8AEC-664078B1FBDE}" type="parTrans" cxnId="{FF59F56F-FB93-45D3-B1B0-FEB118B1CF15}">
      <dgm:prSet/>
      <dgm:spPr/>
      <dgm:t>
        <a:bodyPr/>
        <a:lstStyle/>
        <a:p>
          <a:endParaRPr lang="en-IN" sz="2000"/>
        </a:p>
      </dgm:t>
    </dgm:pt>
    <dgm:pt modelId="{788DF546-2D6B-41D5-84D5-9047683D69B4}" type="sibTrans" cxnId="{FF59F56F-FB93-45D3-B1B0-FEB118B1CF15}">
      <dgm:prSet custT="1"/>
      <dgm:spPr/>
      <dgm:t>
        <a:bodyPr/>
        <a:lstStyle/>
        <a:p>
          <a:endParaRPr lang="en-IN" sz="1400"/>
        </a:p>
      </dgm:t>
    </dgm:pt>
    <dgm:pt modelId="{A60768DC-53DE-4002-B3B8-E9FC81652A52}">
      <dgm:prSet phldrT="[Text]" custT="1"/>
      <dgm:spPr/>
      <dgm:t>
        <a:bodyPr/>
        <a:lstStyle/>
        <a:p>
          <a:pPr algn="l"/>
          <a:r>
            <a:rPr lang="en-IN" sz="1600" b="1" dirty="0" smtClean="0"/>
            <a:t>Assessment</a:t>
          </a:r>
        </a:p>
        <a:p>
          <a:pPr algn="l"/>
          <a:r>
            <a:rPr lang="en-IN" sz="1600" b="1" dirty="0" smtClean="0"/>
            <a:t>- Assignment</a:t>
          </a:r>
        </a:p>
        <a:p>
          <a:pPr algn="l"/>
          <a:r>
            <a:rPr lang="en-IN" sz="1600" b="1" dirty="0" smtClean="0"/>
            <a:t>- TEE exams</a:t>
          </a:r>
          <a:endParaRPr lang="en-IN" sz="1600" b="1" dirty="0"/>
        </a:p>
      </dgm:t>
    </dgm:pt>
    <dgm:pt modelId="{3071E086-6C0C-4130-8813-ED144E4EF90B}" type="parTrans" cxnId="{260C465A-56FC-4D4D-B27C-4661A866B136}">
      <dgm:prSet/>
      <dgm:spPr/>
      <dgm:t>
        <a:bodyPr/>
        <a:lstStyle/>
        <a:p>
          <a:endParaRPr lang="en-IN" sz="2000"/>
        </a:p>
      </dgm:t>
    </dgm:pt>
    <dgm:pt modelId="{288CD495-C13F-4D38-8E3D-6BE3F94F4FDA}" type="sibTrans" cxnId="{260C465A-56FC-4D4D-B27C-4661A866B136}">
      <dgm:prSet custT="1"/>
      <dgm:spPr/>
      <dgm:t>
        <a:bodyPr/>
        <a:lstStyle/>
        <a:p>
          <a:endParaRPr lang="en-IN" sz="1400"/>
        </a:p>
      </dgm:t>
    </dgm:pt>
    <dgm:pt modelId="{A580233E-723B-4D13-958C-A1FAE133FE1E}">
      <dgm:prSet phldrT="[Text]" custT="1"/>
      <dgm:spPr/>
      <dgm:t>
        <a:bodyPr/>
        <a:lstStyle/>
        <a:p>
          <a:pPr algn="l"/>
          <a:r>
            <a:rPr lang="en-IN" sz="1600" b="1" dirty="0" smtClean="0"/>
            <a:t>Result Declaration</a:t>
          </a:r>
        </a:p>
        <a:p>
          <a:pPr algn="l"/>
          <a:r>
            <a:rPr lang="en-IN" sz="1600" b="1" dirty="0" smtClean="0"/>
            <a:t>Re-Sit exams (as applicable)</a:t>
          </a:r>
          <a:endParaRPr lang="en-IN" sz="1600" b="1" dirty="0"/>
        </a:p>
      </dgm:t>
    </dgm:pt>
    <dgm:pt modelId="{E0740E90-25DB-491F-891A-5ACEA619A7F4}" type="parTrans" cxnId="{27BD5FF9-FDA3-4715-B3BB-B83F673693E5}">
      <dgm:prSet/>
      <dgm:spPr/>
      <dgm:t>
        <a:bodyPr/>
        <a:lstStyle/>
        <a:p>
          <a:endParaRPr lang="en-IN" sz="2000"/>
        </a:p>
      </dgm:t>
    </dgm:pt>
    <dgm:pt modelId="{26581166-5110-49E4-8E66-9FBBEBC704BE}" type="sibTrans" cxnId="{27BD5FF9-FDA3-4715-B3BB-B83F673693E5}">
      <dgm:prSet custT="1"/>
      <dgm:spPr/>
      <dgm:t>
        <a:bodyPr/>
        <a:lstStyle/>
        <a:p>
          <a:endParaRPr lang="en-IN" sz="1400"/>
        </a:p>
      </dgm:t>
    </dgm:pt>
    <dgm:pt modelId="{E9E331B6-8844-4C36-816C-870E2154EA7A}">
      <dgm:prSet phldrT="[Text]" custT="1"/>
      <dgm:spPr/>
      <dgm:t>
        <a:bodyPr/>
        <a:lstStyle/>
        <a:p>
          <a:pPr algn="l"/>
          <a:r>
            <a:rPr lang="en-IN" sz="1600" b="1" dirty="0" smtClean="0"/>
            <a:t>RE-Register for upcoming semester</a:t>
          </a:r>
          <a:endParaRPr lang="en-IN" sz="1600" b="1" dirty="0"/>
        </a:p>
      </dgm:t>
    </dgm:pt>
    <dgm:pt modelId="{55DC6695-75B4-4AA1-BF87-1C9C5510B664}" type="parTrans" cxnId="{E583D4D2-B8D9-4756-A76F-DA4E77B941EC}">
      <dgm:prSet/>
      <dgm:spPr/>
      <dgm:t>
        <a:bodyPr/>
        <a:lstStyle/>
        <a:p>
          <a:endParaRPr lang="en-IN" sz="2000"/>
        </a:p>
      </dgm:t>
    </dgm:pt>
    <dgm:pt modelId="{3D365E69-92A3-4638-971E-95A286AAFFFE}" type="sibTrans" cxnId="{E583D4D2-B8D9-4756-A76F-DA4E77B941EC}">
      <dgm:prSet custT="1"/>
      <dgm:spPr/>
      <dgm:t>
        <a:bodyPr/>
        <a:lstStyle/>
        <a:p>
          <a:endParaRPr lang="en-IN" sz="1400"/>
        </a:p>
      </dgm:t>
    </dgm:pt>
    <dgm:pt modelId="{C02F0C73-7CB1-4D67-9CAF-BA9114F86385}">
      <dgm:prSet phldrT="[Text]" custT="1"/>
      <dgm:spPr/>
      <dgm:t>
        <a:bodyPr/>
        <a:lstStyle/>
        <a:p>
          <a:pPr algn="l"/>
          <a:r>
            <a:rPr lang="en-IN" sz="1600" b="1" dirty="0" smtClean="0"/>
            <a:t>Alma Connect access- SEM 3</a:t>
          </a:r>
          <a:endParaRPr lang="en-IN" sz="1600" b="1" dirty="0"/>
        </a:p>
      </dgm:t>
    </dgm:pt>
    <dgm:pt modelId="{0DB6420E-0591-4B0B-886F-634D0FDA56D4}" type="parTrans" cxnId="{9DF57472-8ECC-4E1B-809B-222EA1A20A18}">
      <dgm:prSet/>
      <dgm:spPr/>
      <dgm:t>
        <a:bodyPr/>
        <a:lstStyle/>
        <a:p>
          <a:endParaRPr lang="en-IN" sz="2000"/>
        </a:p>
      </dgm:t>
    </dgm:pt>
    <dgm:pt modelId="{F760FA04-081E-4FA0-81C8-4A3C8E78E848}" type="sibTrans" cxnId="{9DF57472-8ECC-4E1B-809B-222EA1A20A18}">
      <dgm:prSet/>
      <dgm:spPr/>
      <dgm:t>
        <a:bodyPr/>
        <a:lstStyle/>
        <a:p>
          <a:endParaRPr lang="en-IN" sz="2000"/>
        </a:p>
      </dgm:t>
    </dgm:pt>
    <dgm:pt modelId="{35142957-1FC4-4649-9172-E09622B79267}">
      <dgm:prSet phldrT="[Text]" custT="1"/>
      <dgm:spPr/>
      <dgm:t>
        <a:bodyPr/>
        <a:lstStyle/>
        <a:p>
          <a:pPr algn="l"/>
          <a:r>
            <a:rPr lang="en-IN" sz="1600" b="1" dirty="0" smtClean="0"/>
            <a:t>ORIENTATION</a:t>
          </a:r>
          <a:endParaRPr lang="en-IN" sz="1600" b="1" dirty="0"/>
        </a:p>
      </dgm:t>
    </dgm:pt>
    <dgm:pt modelId="{22E806AD-9130-4AD6-BF15-3EBDE46F5620}" type="parTrans" cxnId="{A1D5CC9F-D3B5-4CCE-87CD-36A192E1DFAB}">
      <dgm:prSet/>
      <dgm:spPr/>
      <dgm:t>
        <a:bodyPr/>
        <a:lstStyle/>
        <a:p>
          <a:endParaRPr lang="en-IN"/>
        </a:p>
      </dgm:t>
    </dgm:pt>
    <dgm:pt modelId="{0E7DFA82-C7AE-48D3-A7EE-FC7A2066CBF2}" type="sibTrans" cxnId="{A1D5CC9F-D3B5-4CCE-87CD-36A192E1DFAB}">
      <dgm:prSet/>
      <dgm:spPr/>
      <dgm:t>
        <a:bodyPr/>
        <a:lstStyle/>
        <a:p>
          <a:endParaRPr lang="en-IN"/>
        </a:p>
      </dgm:t>
    </dgm:pt>
    <dgm:pt modelId="{CFDF180C-DC7C-4FC9-AA93-FF087718B638}" type="pres">
      <dgm:prSet presAssocID="{5210FA1D-1E35-4431-8A65-A5E0668CA41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8DD986C-1683-4EA5-B1EC-7AEAB87DC3A6}" type="pres">
      <dgm:prSet presAssocID="{0CDB1F27-A1EE-46DA-834D-4CDAEA1348B9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45DD63-7BA6-42E6-831A-F3D813D68C14}" type="pres">
      <dgm:prSet presAssocID="{D3770C07-57BD-42DA-9B7F-3CA517825406}" presName="sibTrans" presStyleLbl="sibTrans2D1" presStyleIdx="0" presStyleCnt="7"/>
      <dgm:spPr/>
      <dgm:t>
        <a:bodyPr/>
        <a:lstStyle/>
        <a:p>
          <a:endParaRPr lang="en-IN"/>
        </a:p>
      </dgm:t>
    </dgm:pt>
    <dgm:pt modelId="{8317AE13-62E6-4EE3-B0FC-8CD14E28731A}" type="pres">
      <dgm:prSet presAssocID="{D3770C07-57BD-42DA-9B7F-3CA517825406}" presName="connectorText" presStyleLbl="sibTrans2D1" presStyleIdx="0" presStyleCnt="7"/>
      <dgm:spPr/>
      <dgm:t>
        <a:bodyPr/>
        <a:lstStyle/>
        <a:p>
          <a:endParaRPr lang="en-IN"/>
        </a:p>
      </dgm:t>
    </dgm:pt>
    <dgm:pt modelId="{2329478D-FD5A-4F80-9D6E-C6F8DBA9FC0F}" type="pres">
      <dgm:prSet presAssocID="{9BD4192C-1071-4C7C-AF4D-D082F34A8E73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951542-4350-4FF5-8370-9578D0340C50}" type="pres">
      <dgm:prSet presAssocID="{81909FE1-9311-408B-8563-B54C655CC269}" presName="sibTrans" presStyleLbl="sibTrans2D1" presStyleIdx="1" presStyleCnt="7"/>
      <dgm:spPr/>
      <dgm:t>
        <a:bodyPr/>
        <a:lstStyle/>
        <a:p>
          <a:endParaRPr lang="en-IN"/>
        </a:p>
      </dgm:t>
    </dgm:pt>
    <dgm:pt modelId="{0CE863D1-902B-43A4-B39F-2BC68BF028B4}" type="pres">
      <dgm:prSet presAssocID="{81909FE1-9311-408B-8563-B54C655CC269}" presName="connectorText" presStyleLbl="sibTrans2D1" presStyleIdx="1" presStyleCnt="7"/>
      <dgm:spPr/>
      <dgm:t>
        <a:bodyPr/>
        <a:lstStyle/>
        <a:p>
          <a:endParaRPr lang="en-IN"/>
        </a:p>
      </dgm:t>
    </dgm:pt>
    <dgm:pt modelId="{21292C64-92BB-4E2A-9C7D-35B3F375E1EC}" type="pres">
      <dgm:prSet presAssocID="{35142957-1FC4-4649-9172-E09622B79267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4D3C33-28AB-43C1-BCDE-74109B76E141}" type="pres">
      <dgm:prSet presAssocID="{0E7DFA82-C7AE-48D3-A7EE-FC7A2066CBF2}" presName="sibTrans" presStyleLbl="sibTrans2D1" presStyleIdx="2" presStyleCnt="7"/>
      <dgm:spPr/>
      <dgm:t>
        <a:bodyPr/>
        <a:lstStyle/>
        <a:p>
          <a:endParaRPr lang="en-IN"/>
        </a:p>
      </dgm:t>
    </dgm:pt>
    <dgm:pt modelId="{72B78EC5-DB47-4954-A00E-4D248EF83164}" type="pres">
      <dgm:prSet presAssocID="{0E7DFA82-C7AE-48D3-A7EE-FC7A2066CBF2}" presName="connectorText" presStyleLbl="sibTrans2D1" presStyleIdx="2" presStyleCnt="7"/>
      <dgm:spPr/>
      <dgm:t>
        <a:bodyPr/>
        <a:lstStyle/>
        <a:p>
          <a:endParaRPr lang="en-IN"/>
        </a:p>
      </dgm:t>
    </dgm:pt>
    <dgm:pt modelId="{E34E8FD0-0F61-4C43-A50C-34A14095FF95}" type="pres">
      <dgm:prSet presAssocID="{082D69D9-1758-4FB0-A088-0A85C2F50357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2C858BF-DD17-4D90-8B37-A65E77C36551}" type="pres">
      <dgm:prSet presAssocID="{788DF546-2D6B-41D5-84D5-9047683D69B4}" presName="sibTrans" presStyleLbl="sibTrans2D1" presStyleIdx="3" presStyleCnt="7"/>
      <dgm:spPr/>
      <dgm:t>
        <a:bodyPr/>
        <a:lstStyle/>
        <a:p>
          <a:endParaRPr lang="en-IN"/>
        </a:p>
      </dgm:t>
    </dgm:pt>
    <dgm:pt modelId="{04CC0266-A7E4-43CD-86E4-1D95A160BC96}" type="pres">
      <dgm:prSet presAssocID="{788DF546-2D6B-41D5-84D5-9047683D69B4}" presName="connectorText" presStyleLbl="sibTrans2D1" presStyleIdx="3" presStyleCnt="7"/>
      <dgm:spPr/>
      <dgm:t>
        <a:bodyPr/>
        <a:lstStyle/>
        <a:p>
          <a:endParaRPr lang="en-IN"/>
        </a:p>
      </dgm:t>
    </dgm:pt>
    <dgm:pt modelId="{C5A3E864-C7A6-400A-B141-6C4146EB28DA}" type="pres">
      <dgm:prSet presAssocID="{A60768DC-53DE-4002-B3B8-E9FC81652A52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DA54E8-87C4-4F7F-8244-CCFA05A72FEF}" type="pres">
      <dgm:prSet presAssocID="{288CD495-C13F-4D38-8E3D-6BE3F94F4FDA}" presName="sibTrans" presStyleLbl="sibTrans2D1" presStyleIdx="4" presStyleCnt="7"/>
      <dgm:spPr/>
      <dgm:t>
        <a:bodyPr/>
        <a:lstStyle/>
        <a:p>
          <a:endParaRPr lang="en-IN"/>
        </a:p>
      </dgm:t>
    </dgm:pt>
    <dgm:pt modelId="{380277FF-BF2B-40FE-AE98-E923FE92B93C}" type="pres">
      <dgm:prSet presAssocID="{288CD495-C13F-4D38-8E3D-6BE3F94F4FDA}" presName="connectorText" presStyleLbl="sibTrans2D1" presStyleIdx="4" presStyleCnt="7"/>
      <dgm:spPr/>
      <dgm:t>
        <a:bodyPr/>
        <a:lstStyle/>
        <a:p>
          <a:endParaRPr lang="en-IN"/>
        </a:p>
      </dgm:t>
    </dgm:pt>
    <dgm:pt modelId="{5F3711DB-E320-4179-91CB-B055EC4074DC}" type="pres">
      <dgm:prSet presAssocID="{A580233E-723B-4D13-958C-A1FAE133FE1E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139110-AA68-487A-A642-AB2A45153097}" type="pres">
      <dgm:prSet presAssocID="{26581166-5110-49E4-8E66-9FBBEBC704BE}" presName="sibTrans" presStyleLbl="sibTrans2D1" presStyleIdx="5" presStyleCnt="7"/>
      <dgm:spPr/>
      <dgm:t>
        <a:bodyPr/>
        <a:lstStyle/>
        <a:p>
          <a:endParaRPr lang="en-IN"/>
        </a:p>
      </dgm:t>
    </dgm:pt>
    <dgm:pt modelId="{D727EB04-628D-425D-8A68-F71A88DE50A8}" type="pres">
      <dgm:prSet presAssocID="{26581166-5110-49E4-8E66-9FBBEBC704BE}" presName="connectorText" presStyleLbl="sibTrans2D1" presStyleIdx="5" presStyleCnt="7"/>
      <dgm:spPr/>
      <dgm:t>
        <a:bodyPr/>
        <a:lstStyle/>
        <a:p>
          <a:endParaRPr lang="en-IN"/>
        </a:p>
      </dgm:t>
    </dgm:pt>
    <dgm:pt modelId="{06E9767C-9282-4638-9F14-148B0D98BDC6}" type="pres">
      <dgm:prSet presAssocID="{E9E331B6-8844-4C36-816C-870E2154EA7A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307C25-4EBE-43DC-A999-3FF3F1AA59CF}" type="pres">
      <dgm:prSet presAssocID="{3D365E69-92A3-4638-971E-95A286AAFFFE}" presName="sibTrans" presStyleLbl="sibTrans2D1" presStyleIdx="6" presStyleCnt="7"/>
      <dgm:spPr/>
      <dgm:t>
        <a:bodyPr/>
        <a:lstStyle/>
        <a:p>
          <a:endParaRPr lang="en-IN"/>
        </a:p>
      </dgm:t>
    </dgm:pt>
    <dgm:pt modelId="{7CBA3B50-20AD-4A83-9291-E72A9759B77C}" type="pres">
      <dgm:prSet presAssocID="{3D365E69-92A3-4638-971E-95A286AAFFFE}" presName="connectorText" presStyleLbl="sibTrans2D1" presStyleIdx="6" presStyleCnt="7"/>
      <dgm:spPr/>
      <dgm:t>
        <a:bodyPr/>
        <a:lstStyle/>
        <a:p>
          <a:endParaRPr lang="en-IN"/>
        </a:p>
      </dgm:t>
    </dgm:pt>
    <dgm:pt modelId="{04EF98BB-C277-45EF-B417-3E1EBA699113}" type="pres">
      <dgm:prSet presAssocID="{C02F0C73-7CB1-4D67-9CAF-BA9114F86385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F59F56F-FB93-45D3-B1B0-FEB118B1CF15}" srcId="{5210FA1D-1E35-4431-8A65-A5E0668CA41E}" destId="{082D69D9-1758-4FB0-A088-0A85C2F50357}" srcOrd="3" destOrd="0" parTransId="{4A6369AE-CF03-4B41-8AEC-664078B1FBDE}" sibTransId="{788DF546-2D6B-41D5-84D5-9047683D69B4}"/>
    <dgm:cxn modelId="{BCC3E25F-57FA-4AB6-A79C-46ADBB52A2BA}" type="presOf" srcId="{288CD495-C13F-4D38-8E3D-6BE3F94F4FDA}" destId="{2FDA54E8-87C4-4F7F-8244-CCFA05A72FEF}" srcOrd="0" destOrd="0" presId="urn:microsoft.com/office/officeart/2005/8/layout/process5"/>
    <dgm:cxn modelId="{FFA03D91-A042-4116-AEF9-6C8D79525695}" type="presOf" srcId="{A580233E-723B-4D13-958C-A1FAE133FE1E}" destId="{5F3711DB-E320-4179-91CB-B055EC4074DC}" srcOrd="0" destOrd="0" presId="urn:microsoft.com/office/officeart/2005/8/layout/process5"/>
    <dgm:cxn modelId="{F0A9D9AE-27F7-4D15-A17C-77085FE5907C}" type="presOf" srcId="{0E7DFA82-C7AE-48D3-A7EE-FC7A2066CBF2}" destId="{72B78EC5-DB47-4954-A00E-4D248EF83164}" srcOrd="1" destOrd="0" presId="urn:microsoft.com/office/officeart/2005/8/layout/process5"/>
    <dgm:cxn modelId="{54EDFE78-A733-4053-9C55-49D9FC25E4F7}" srcId="{5210FA1D-1E35-4431-8A65-A5E0668CA41E}" destId="{0CDB1F27-A1EE-46DA-834D-4CDAEA1348B9}" srcOrd="0" destOrd="0" parTransId="{31BCBC91-28C4-4523-9AA1-49BE5CD19C6A}" sibTransId="{D3770C07-57BD-42DA-9B7F-3CA517825406}"/>
    <dgm:cxn modelId="{260C465A-56FC-4D4D-B27C-4661A866B136}" srcId="{5210FA1D-1E35-4431-8A65-A5E0668CA41E}" destId="{A60768DC-53DE-4002-B3B8-E9FC81652A52}" srcOrd="4" destOrd="0" parTransId="{3071E086-6C0C-4130-8813-ED144E4EF90B}" sibTransId="{288CD495-C13F-4D38-8E3D-6BE3F94F4FDA}"/>
    <dgm:cxn modelId="{07AA6FDC-F659-4102-A569-B921777630B9}" type="presOf" srcId="{3D365E69-92A3-4638-971E-95A286AAFFFE}" destId="{7CBA3B50-20AD-4A83-9291-E72A9759B77C}" srcOrd="1" destOrd="0" presId="urn:microsoft.com/office/officeart/2005/8/layout/process5"/>
    <dgm:cxn modelId="{660FE7F0-6B90-49FD-B33B-81BAB887BE73}" type="presOf" srcId="{3D365E69-92A3-4638-971E-95A286AAFFFE}" destId="{B2307C25-4EBE-43DC-A999-3FF3F1AA59CF}" srcOrd="0" destOrd="0" presId="urn:microsoft.com/office/officeart/2005/8/layout/process5"/>
    <dgm:cxn modelId="{A1D5CC9F-D3B5-4CCE-87CD-36A192E1DFAB}" srcId="{5210FA1D-1E35-4431-8A65-A5E0668CA41E}" destId="{35142957-1FC4-4649-9172-E09622B79267}" srcOrd="2" destOrd="0" parTransId="{22E806AD-9130-4AD6-BF15-3EBDE46F5620}" sibTransId="{0E7DFA82-C7AE-48D3-A7EE-FC7A2066CBF2}"/>
    <dgm:cxn modelId="{34F1BA47-66B0-49D0-A7E5-F36762FF108A}" type="presOf" srcId="{D3770C07-57BD-42DA-9B7F-3CA517825406}" destId="{4645DD63-7BA6-42E6-831A-F3D813D68C14}" srcOrd="0" destOrd="0" presId="urn:microsoft.com/office/officeart/2005/8/layout/process5"/>
    <dgm:cxn modelId="{3F961845-EF91-4A7F-8E84-EF39B2CD16B2}" type="presOf" srcId="{A60768DC-53DE-4002-B3B8-E9FC81652A52}" destId="{C5A3E864-C7A6-400A-B141-6C4146EB28DA}" srcOrd="0" destOrd="0" presId="urn:microsoft.com/office/officeart/2005/8/layout/process5"/>
    <dgm:cxn modelId="{A38DDA55-FBA0-487F-B808-7D671C1323CD}" srcId="{5210FA1D-1E35-4431-8A65-A5E0668CA41E}" destId="{9BD4192C-1071-4C7C-AF4D-D082F34A8E73}" srcOrd="1" destOrd="0" parTransId="{431F511C-7AC9-43EB-9475-D2E2B8213A98}" sibTransId="{81909FE1-9311-408B-8563-B54C655CC269}"/>
    <dgm:cxn modelId="{C63F1482-C422-45DA-A28E-5C97147B0C11}" type="presOf" srcId="{81909FE1-9311-408B-8563-B54C655CC269}" destId="{1F951542-4350-4FF5-8370-9578D0340C50}" srcOrd="0" destOrd="0" presId="urn:microsoft.com/office/officeart/2005/8/layout/process5"/>
    <dgm:cxn modelId="{659984F5-2052-4939-801E-B8C10B6CA238}" type="presOf" srcId="{9BD4192C-1071-4C7C-AF4D-D082F34A8E73}" destId="{2329478D-FD5A-4F80-9D6E-C6F8DBA9FC0F}" srcOrd="0" destOrd="0" presId="urn:microsoft.com/office/officeart/2005/8/layout/process5"/>
    <dgm:cxn modelId="{03EC09FA-4AB6-4169-8226-FAFEE3A4DEC0}" type="presOf" srcId="{35142957-1FC4-4649-9172-E09622B79267}" destId="{21292C64-92BB-4E2A-9C7D-35B3F375E1EC}" srcOrd="0" destOrd="0" presId="urn:microsoft.com/office/officeart/2005/8/layout/process5"/>
    <dgm:cxn modelId="{46481493-C57E-4084-98FF-73C4D0216E59}" type="presOf" srcId="{C02F0C73-7CB1-4D67-9CAF-BA9114F86385}" destId="{04EF98BB-C277-45EF-B417-3E1EBA699113}" srcOrd="0" destOrd="0" presId="urn:microsoft.com/office/officeart/2005/8/layout/process5"/>
    <dgm:cxn modelId="{E0F44BC0-CCB4-4CDE-8930-7BF72C69E899}" type="presOf" srcId="{0CDB1F27-A1EE-46DA-834D-4CDAEA1348B9}" destId="{D8DD986C-1683-4EA5-B1EC-7AEAB87DC3A6}" srcOrd="0" destOrd="0" presId="urn:microsoft.com/office/officeart/2005/8/layout/process5"/>
    <dgm:cxn modelId="{9DF57472-8ECC-4E1B-809B-222EA1A20A18}" srcId="{5210FA1D-1E35-4431-8A65-A5E0668CA41E}" destId="{C02F0C73-7CB1-4D67-9CAF-BA9114F86385}" srcOrd="7" destOrd="0" parTransId="{0DB6420E-0591-4B0B-886F-634D0FDA56D4}" sibTransId="{F760FA04-081E-4FA0-81C8-4A3C8E78E848}"/>
    <dgm:cxn modelId="{178877CD-C504-4193-AF72-8C59AFCA6401}" type="presOf" srcId="{D3770C07-57BD-42DA-9B7F-3CA517825406}" destId="{8317AE13-62E6-4EE3-B0FC-8CD14E28731A}" srcOrd="1" destOrd="0" presId="urn:microsoft.com/office/officeart/2005/8/layout/process5"/>
    <dgm:cxn modelId="{74BB26CC-8DF5-478B-BEA0-C4A611183B55}" type="presOf" srcId="{082D69D9-1758-4FB0-A088-0A85C2F50357}" destId="{E34E8FD0-0F61-4C43-A50C-34A14095FF95}" srcOrd="0" destOrd="0" presId="urn:microsoft.com/office/officeart/2005/8/layout/process5"/>
    <dgm:cxn modelId="{D776525F-6BBC-41BA-9B46-DFA768A39485}" type="presOf" srcId="{81909FE1-9311-408B-8563-B54C655CC269}" destId="{0CE863D1-902B-43A4-B39F-2BC68BF028B4}" srcOrd="1" destOrd="0" presId="urn:microsoft.com/office/officeart/2005/8/layout/process5"/>
    <dgm:cxn modelId="{AD8EA680-6972-41B5-B225-F6E2BC9D5D38}" type="presOf" srcId="{E9E331B6-8844-4C36-816C-870E2154EA7A}" destId="{06E9767C-9282-4638-9F14-148B0D98BDC6}" srcOrd="0" destOrd="0" presId="urn:microsoft.com/office/officeart/2005/8/layout/process5"/>
    <dgm:cxn modelId="{9E394F61-68E5-4DA4-AFF1-7967DFA6C5D8}" type="presOf" srcId="{26581166-5110-49E4-8E66-9FBBEBC704BE}" destId="{7E139110-AA68-487A-A642-AB2A45153097}" srcOrd="0" destOrd="0" presId="urn:microsoft.com/office/officeart/2005/8/layout/process5"/>
    <dgm:cxn modelId="{1D0A4804-F50B-486C-8505-28E339C615E1}" type="presOf" srcId="{788DF546-2D6B-41D5-84D5-9047683D69B4}" destId="{72C858BF-DD17-4D90-8B37-A65E77C36551}" srcOrd="0" destOrd="0" presId="urn:microsoft.com/office/officeart/2005/8/layout/process5"/>
    <dgm:cxn modelId="{F08D333E-C11B-4344-AEBB-6BC6D8353A44}" type="presOf" srcId="{26581166-5110-49E4-8E66-9FBBEBC704BE}" destId="{D727EB04-628D-425D-8A68-F71A88DE50A8}" srcOrd="1" destOrd="0" presId="urn:microsoft.com/office/officeart/2005/8/layout/process5"/>
    <dgm:cxn modelId="{CD6DE6AD-D77F-4DC5-B286-8FC8BE25E845}" type="presOf" srcId="{0E7DFA82-C7AE-48D3-A7EE-FC7A2066CBF2}" destId="{2B4D3C33-28AB-43C1-BCDE-74109B76E141}" srcOrd="0" destOrd="0" presId="urn:microsoft.com/office/officeart/2005/8/layout/process5"/>
    <dgm:cxn modelId="{A84B7837-D439-46F5-B9FF-81D9B893C44B}" type="presOf" srcId="{788DF546-2D6B-41D5-84D5-9047683D69B4}" destId="{04CC0266-A7E4-43CD-86E4-1D95A160BC96}" srcOrd="1" destOrd="0" presId="urn:microsoft.com/office/officeart/2005/8/layout/process5"/>
    <dgm:cxn modelId="{27BD5FF9-FDA3-4715-B3BB-B83F673693E5}" srcId="{5210FA1D-1E35-4431-8A65-A5E0668CA41E}" destId="{A580233E-723B-4D13-958C-A1FAE133FE1E}" srcOrd="5" destOrd="0" parTransId="{E0740E90-25DB-491F-891A-5ACEA619A7F4}" sibTransId="{26581166-5110-49E4-8E66-9FBBEBC704BE}"/>
    <dgm:cxn modelId="{D6190D0C-E146-46AC-9B61-DE19F3F49667}" type="presOf" srcId="{288CD495-C13F-4D38-8E3D-6BE3F94F4FDA}" destId="{380277FF-BF2B-40FE-AE98-E923FE92B93C}" srcOrd="1" destOrd="0" presId="urn:microsoft.com/office/officeart/2005/8/layout/process5"/>
    <dgm:cxn modelId="{E583D4D2-B8D9-4756-A76F-DA4E77B941EC}" srcId="{5210FA1D-1E35-4431-8A65-A5E0668CA41E}" destId="{E9E331B6-8844-4C36-816C-870E2154EA7A}" srcOrd="6" destOrd="0" parTransId="{55DC6695-75B4-4AA1-BF87-1C9C5510B664}" sibTransId="{3D365E69-92A3-4638-971E-95A286AAFFFE}"/>
    <dgm:cxn modelId="{794AAEBB-8574-430B-9A6D-1542EAB1956E}" type="presOf" srcId="{5210FA1D-1E35-4431-8A65-A5E0668CA41E}" destId="{CFDF180C-DC7C-4FC9-AA93-FF087718B638}" srcOrd="0" destOrd="0" presId="urn:microsoft.com/office/officeart/2005/8/layout/process5"/>
    <dgm:cxn modelId="{A2E5ECBF-7E7D-4C3C-87F0-B954C43296B8}" type="presParOf" srcId="{CFDF180C-DC7C-4FC9-AA93-FF087718B638}" destId="{D8DD986C-1683-4EA5-B1EC-7AEAB87DC3A6}" srcOrd="0" destOrd="0" presId="urn:microsoft.com/office/officeart/2005/8/layout/process5"/>
    <dgm:cxn modelId="{E226B04B-57E8-4E08-ABE0-3CAA89732B57}" type="presParOf" srcId="{CFDF180C-DC7C-4FC9-AA93-FF087718B638}" destId="{4645DD63-7BA6-42E6-831A-F3D813D68C14}" srcOrd="1" destOrd="0" presId="urn:microsoft.com/office/officeart/2005/8/layout/process5"/>
    <dgm:cxn modelId="{111B44B3-72BF-4CE2-9EA9-58965EED64FC}" type="presParOf" srcId="{4645DD63-7BA6-42E6-831A-F3D813D68C14}" destId="{8317AE13-62E6-4EE3-B0FC-8CD14E28731A}" srcOrd="0" destOrd="0" presId="urn:microsoft.com/office/officeart/2005/8/layout/process5"/>
    <dgm:cxn modelId="{C8442760-E75C-43E9-9167-B223011FF796}" type="presParOf" srcId="{CFDF180C-DC7C-4FC9-AA93-FF087718B638}" destId="{2329478D-FD5A-4F80-9D6E-C6F8DBA9FC0F}" srcOrd="2" destOrd="0" presId="urn:microsoft.com/office/officeart/2005/8/layout/process5"/>
    <dgm:cxn modelId="{B52DED49-EA13-4C62-B725-C7203C9089D6}" type="presParOf" srcId="{CFDF180C-DC7C-4FC9-AA93-FF087718B638}" destId="{1F951542-4350-4FF5-8370-9578D0340C50}" srcOrd="3" destOrd="0" presId="urn:microsoft.com/office/officeart/2005/8/layout/process5"/>
    <dgm:cxn modelId="{046A0BCC-F886-47E8-BBCE-C6040C70F4A7}" type="presParOf" srcId="{1F951542-4350-4FF5-8370-9578D0340C50}" destId="{0CE863D1-902B-43A4-B39F-2BC68BF028B4}" srcOrd="0" destOrd="0" presId="urn:microsoft.com/office/officeart/2005/8/layout/process5"/>
    <dgm:cxn modelId="{BC3F63F4-64FB-4EEB-8E32-E6572AD8E257}" type="presParOf" srcId="{CFDF180C-DC7C-4FC9-AA93-FF087718B638}" destId="{21292C64-92BB-4E2A-9C7D-35B3F375E1EC}" srcOrd="4" destOrd="0" presId="urn:microsoft.com/office/officeart/2005/8/layout/process5"/>
    <dgm:cxn modelId="{F97E7FEC-F087-446E-BD87-21BE8DCF39ED}" type="presParOf" srcId="{CFDF180C-DC7C-4FC9-AA93-FF087718B638}" destId="{2B4D3C33-28AB-43C1-BCDE-74109B76E141}" srcOrd="5" destOrd="0" presId="urn:microsoft.com/office/officeart/2005/8/layout/process5"/>
    <dgm:cxn modelId="{C8D1F551-2BD3-4D70-AF96-D1C8F9C219FD}" type="presParOf" srcId="{2B4D3C33-28AB-43C1-BCDE-74109B76E141}" destId="{72B78EC5-DB47-4954-A00E-4D248EF83164}" srcOrd="0" destOrd="0" presId="urn:microsoft.com/office/officeart/2005/8/layout/process5"/>
    <dgm:cxn modelId="{E75E0143-52BE-4310-93EB-5DC0F2FF69D7}" type="presParOf" srcId="{CFDF180C-DC7C-4FC9-AA93-FF087718B638}" destId="{E34E8FD0-0F61-4C43-A50C-34A14095FF95}" srcOrd="6" destOrd="0" presId="urn:microsoft.com/office/officeart/2005/8/layout/process5"/>
    <dgm:cxn modelId="{49325419-21A4-4277-AED1-A5008CF241EF}" type="presParOf" srcId="{CFDF180C-DC7C-4FC9-AA93-FF087718B638}" destId="{72C858BF-DD17-4D90-8B37-A65E77C36551}" srcOrd="7" destOrd="0" presId="urn:microsoft.com/office/officeart/2005/8/layout/process5"/>
    <dgm:cxn modelId="{98764A16-28F2-4C61-B9B8-B47F7DD3AA41}" type="presParOf" srcId="{72C858BF-DD17-4D90-8B37-A65E77C36551}" destId="{04CC0266-A7E4-43CD-86E4-1D95A160BC96}" srcOrd="0" destOrd="0" presId="urn:microsoft.com/office/officeart/2005/8/layout/process5"/>
    <dgm:cxn modelId="{D9A93041-52CD-4AC1-9D82-B2D18ECA6C25}" type="presParOf" srcId="{CFDF180C-DC7C-4FC9-AA93-FF087718B638}" destId="{C5A3E864-C7A6-400A-B141-6C4146EB28DA}" srcOrd="8" destOrd="0" presId="urn:microsoft.com/office/officeart/2005/8/layout/process5"/>
    <dgm:cxn modelId="{1BED4B64-36E0-461F-8EF3-E9FCE365B456}" type="presParOf" srcId="{CFDF180C-DC7C-4FC9-AA93-FF087718B638}" destId="{2FDA54E8-87C4-4F7F-8244-CCFA05A72FEF}" srcOrd="9" destOrd="0" presId="urn:microsoft.com/office/officeart/2005/8/layout/process5"/>
    <dgm:cxn modelId="{59215EF1-DF22-46E9-9871-3B9ADF57ECFB}" type="presParOf" srcId="{2FDA54E8-87C4-4F7F-8244-CCFA05A72FEF}" destId="{380277FF-BF2B-40FE-AE98-E923FE92B93C}" srcOrd="0" destOrd="0" presId="urn:microsoft.com/office/officeart/2005/8/layout/process5"/>
    <dgm:cxn modelId="{846DF050-1504-4FE4-8B71-117634016230}" type="presParOf" srcId="{CFDF180C-DC7C-4FC9-AA93-FF087718B638}" destId="{5F3711DB-E320-4179-91CB-B055EC4074DC}" srcOrd="10" destOrd="0" presId="urn:microsoft.com/office/officeart/2005/8/layout/process5"/>
    <dgm:cxn modelId="{EEA3BC59-E97B-4D02-936E-3B43CBA5EC57}" type="presParOf" srcId="{CFDF180C-DC7C-4FC9-AA93-FF087718B638}" destId="{7E139110-AA68-487A-A642-AB2A45153097}" srcOrd="11" destOrd="0" presId="urn:microsoft.com/office/officeart/2005/8/layout/process5"/>
    <dgm:cxn modelId="{9A09DE1B-7F2A-44DC-A180-2DE0E308D68B}" type="presParOf" srcId="{7E139110-AA68-487A-A642-AB2A45153097}" destId="{D727EB04-628D-425D-8A68-F71A88DE50A8}" srcOrd="0" destOrd="0" presId="urn:microsoft.com/office/officeart/2005/8/layout/process5"/>
    <dgm:cxn modelId="{8DB3E5B7-4BEF-474D-B1CE-48B9219451F2}" type="presParOf" srcId="{CFDF180C-DC7C-4FC9-AA93-FF087718B638}" destId="{06E9767C-9282-4638-9F14-148B0D98BDC6}" srcOrd="12" destOrd="0" presId="urn:microsoft.com/office/officeart/2005/8/layout/process5"/>
    <dgm:cxn modelId="{4F39CDBC-48C7-4229-A3AC-743C9793571E}" type="presParOf" srcId="{CFDF180C-DC7C-4FC9-AA93-FF087718B638}" destId="{B2307C25-4EBE-43DC-A999-3FF3F1AA59CF}" srcOrd="13" destOrd="0" presId="urn:microsoft.com/office/officeart/2005/8/layout/process5"/>
    <dgm:cxn modelId="{58522B7D-EC6D-4CF1-8BE7-EBA93F2FF8F9}" type="presParOf" srcId="{B2307C25-4EBE-43DC-A999-3FF3F1AA59CF}" destId="{7CBA3B50-20AD-4A83-9291-E72A9759B77C}" srcOrd="0" destOrd="0" presId="urn:microsoft.com/office/officeart/2005/8/layout/process5"/>
    <dgm:cxn modelId="{C755FC4D-0E9E-4D20-A2CE-E49CC24630EB}" type="presParOf" srcId="{CFDF180C-DC7C-4FC9-AA93-FF087718B638}" destId="{04EF98BB-C277-45EF-B417-3E1EBA699113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F9A7F5-813F-4F31-8C23-ECE71D65252A}" type="doc">
      <dgm:prSet loTypeId="urn:microsoft.com/office/officeart/2005/8/layout/hierarchy3" loCatId="relationship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1F0EFE3-76FD-4BB8-A36A-1ADE04BB74B7}">
      <dgm:prSet phldrT="[Text]" custT="1"/>
      <dgm:spPr/>
      <dgm:t>
        <a:bodyPr/>
        <a:lstStyle/>
        <a:p>
          <a:r>
            <a:rPr lang="en-IN" sz="2800" b="1" dirty="0" smtClean="0"/>
            <a:t>Lecture Delivery</a:t>
          </a:r>
          <a:endParaRPr lang="en-IN" sz="2800" b="1" dirty="0"/>
        </a:p>
      </dgm:t>
    </dgm:pt>
    <dgm:pt modelId="{0EBDC134-FCD4-426E-A48C-B5B069502440}" type="parTrans" cxnId="{B59295ED-78B3-44A4-8BC1-5AFB99196D2B}">
      <dgm:prSet/>
      <dgm:spPr/>
      <dgm:t>
        <a:bodyPr/>
        <a:lstStyle/>
        <a:p>
          <a:endParaRPr lang="en-IN"/>
        </a:p>
      </dgm:t>
    </dgm:pt>
    <dgm:pt modelId="{6996E58F-EE1C-47EE-8680-7038A60E1686}" type="sibTrans" cxnId="{B59295ED-78B3-44A4-8BC1-5AFB99196D2B}">
      <dgm:prSet/>
      <dgm:spPr/>
      <dgm:t>
        <a:bodyPr/>
        <a:lstStyle/>
        <a:p>
          <a:endParaRPr lang="en-IN"/>
        </a:p>
      </dgm:t>
    </dgm:pt>
    <dgm:pt modelId="{F8C2199B-183F-41A9-A99C-998085162389}">
      <dgm:prSet phldrT="[Text]" custT="1"/>
      <dgm:spPr/>
      <dgm:t>
        <a:bodyPr/>
        <a:lstStyle/>
        <a:p>
          <a:pPr algn="l"/>
          <a:r>
            <a:rPr lang="en-IN" sz="1200" b="1" dirty="0" smtClean="0"/>
            <a:t>Additional</a:t>
          </a:r>
          <a:r>
            <a:rPr lang="en-IN" sz="1200" b="1" baseline="0" dirty="0" smtClean="0"/>
            <a:t> sessions </a:t>
          </a:r>
          <a:r>
            <a:rPr lang="en-IN" sz="1200" baseline="0" dirty="0" smtClean="0"/>
            <a:t>are conducted for selective subjects which need more attention in turn helps in better preparation</a:t>
          </a:r>
          <a:endParaRPr lang="en-IN" sz="1200" dirty="0"/>
        </a:p>
      </dgm:t>
    </dgm:pt>
    <dgm:pt modelId="{FD46802C-307E-4307-856E-0AAF9288186F}" type="parTrans" cxnId="{2CB6AC7D-6AC0-4575-9CA1-A65E599CE48B}">
      <dgm:prSet/>
      <dgm:spPr/>
      <dgm:t>
        <a:bodyPr/>
        <a:lstStyle/>
        <a:p>
          <a:endParaRPr lang="en-IN"/>
        </a:p>
      </dgm:t>
    </dgm:pt>
    <dgm:pt modelId="{8293F0FA-4F31-4EC7-93DE-6FD33A2ADD33}" type="sibTrans" cxnId="{2CB6AC7D-6AC0-4575-9CA1-A65E599CE48B}">
      <dgm:prSet/>
      <dgm:spPr/>
      <dgm:t>
        <a:bodyPr/>
        <a:lstStyle/>
        <a:p>
          <a:endParaRPr lang="en-IN"/>
        </a:p>
      </dgm:t>
    </dgm:pt>
    <dgm:pt modelId="{B402B98F-6A17-4180-9CDF-4D0122109844}">
      <dgm:prSet phldrT="[Text]" custT="1"/>
      <dgm:spPr/>
      <dgm:t>
        <a:bodyPr/>
        <a:lstStyle/>
        <a:p>
          <a:pPr algn="l"/>
          <a:r>
            <a:rPr lang="en-IN" sz="1200" b="1" dirty="0" smtClean="0"/>
            <a:t>Foundation course </a:t>
          </a:r>
          <a:r>
            <a:rPr lang="en-IN" sz="1200" dirty="0" smtClean="0"/>
            <a:t>for subjects like Business Statistics, Taxation, Business law, Financial Accounting </a:t>
          </a:r>
          <a:r>
            <a:rPr lang="en-IN" sz="1200" dirty="0" err="1" smtClean="0"/>
            <a:t>etc..to</a:t>
          </a:r>
          <a:r>
            <a:rPr lang="en-IN" sz="1200" dirty="0" smtClean="0"/>
            <a:t> strengthen the base before actual lecture delivery</a:t>
          </a:r>
          <a:endParaRPr lang="en-IN" sz="1200" dirty="0"/>
        </a:p>
      </dgm:t>
    </dgm:pt>
    <dgm:pt modelId="{D97EDEAC-2BA4-4586-829A-75181C4428CF}" type="parTrans" cxnId="{048A2691-D678-4DE7-B7E4-9526F786BA47}">
      <dgm:prSet/>
      <dgm:spPr/>
      <dgm:t>
        <a:bodyPr/>
        <a:lstStyle/>
        <a:p>
          <a:endParaRPr lang="en-IN"/>
        </a:p>
      </dgm:t>
    </dgm:pt>
    <dgm:pt modelId="{C72BDB1C-3607-40FC-85D5-06411F18B2AD}" type="sibTrans" cxnId="{048A2691-D678-4DE7-B7E4-9526F786BA47}">
      <dgm:prSet/>
      <dgm:spPr/>
      <dgm:t>
        <a:bodyPr/>
        <a:lstStyle/>
        <a:p>
          <a:endParaRPr lang="en-IN"/>
        </a:p>
      </dgm:t>
    </dgm:pt>
    <dgm:pt modelId="{E90B4B52-21B5-4AC7-A851-C05EF78EAFE7}">
      <dgm:prSet phldrT="[Text]" custT="1"/>
      <dgm:spPr/>
      <dgm:t>
        <a:bodyPr/>
        <a:lstStyle/>
        <a:p>
          <a:r>
            <a:rPr lang="en-IN" sz="2800" b="1" dirty="0" smtClean="0"/>
            <a:t>Examination</a:t>
          </a:r>
          <a:endParaRPr lang="en-IN" sz="2800" b="1" dirty="0"/>
        </a:p>
      </dgm:t>
    </dgm:pt>
    <dgm:pt modelId="{853A3664-5668-40DA-AD68-8AFBFC5BD1E3}" type="parTrans" cxnId="{CC44AA3E-4850-4F96-878E-3DFAE3D36CE6}">
      <dgm:prSet/>
      <dgm:spPr/>
      <dgm:t>
        <a:bodyPr/>
        <a:lstStyle/>
        <a:p>
          <a:endParaRPr lang="en-IN"/>
        </a:p>
      </dgm:t>
    </dgm:pt>
    <dgm:pt modelId="{B5CFC0D0-3167-4A41-99FF-0DEAC5E01882}" type="sibTrans" cxnId="{CC44AA3E-4850-4F96-878E-3DFAE3D36CE6}">
      <dgm:prSet/>
      <dgm:spPr/>
      <dgm:t>
        <a:bodyPr/>
        <a:lstStyle/>
        <a:p>
          <a:endParaRPr lang="en-IN"/>
        </a:p>
      </dgm:t>
    </dgm:pt>
    <dgm:pt modelId="{C220E6DD-0D2E-4B56-82EF-045193C19742}">
      <dgm:prSet phldrT="[Text]" custT="1"/>
      <dgm:spPr/>
      <dgm:t>
        <a:bodyPr/>
        <a:lstStyle/>
        <a:p>
          <a:pPr algn="l"/>
          <a:r>
            <a:rPr lang="en-IN" sz="1300" b="1" baseline="0" dirty="0" smtClean="0"/>
            <a:t>Demo Exams</a:t>
          </a:r>
          <a:r>
            <a:rPr lang="en-IN" sz="1300" baseline="0" dirty="0" smtClean="0"/>
            <a:t> to understand the framework and permutation and combinations involved to design questions </a:t>
          </a:r>
          <a:endParaRPr lang="en-IN" sz="1300" dirty="0"/>
        </a:p>
      </dgm:t>
    </dgm:pt>
    <dgm:pt modelId="{49CCEBBB-D6B1-4D41-AA5B-8B86D87659BF}" type="parTrans" cxnId="{41A0AA99-5A45-41D0-A390-BAFDFCBAA9C1}">
      <dgm:prSet/>
      <dgm:spPr/>
      <dgm:t>
        <a:bodyPr/>
        <a:lstStyle/>
        <a:p>
          <a:endParaRPr lang="en-IN"/>
        </a:p>
      </dgm:t>
    </dgm:pt>
    <dgm:pt modelId="{85441A4F-926A-4907-8C7B-5F59A4F761CB}" type="sibTrans" cxnId="{41A0AA99-5A45-41D0-A390-BAFDFCBAA9C1}">
      <dgm:prSet/>
      <dgm:spPr/>
      <dgm:t>
        <a:bodyPr/>
        <a:lstStyle/>
        <a:p>
          <a:endParaRPr lang="en-IN"/>
        </a:p>
      </dgm:t>
    </dgm:pt>
    <dgm:pt modelId="{C52B2DCF-7385-4FC9-9B30-B0799AA5E80D}">
      <dgm:prSet phldrT="[Text]" custT="1"/>
      <dgm:spPr/>
      <dgm:t>
        <a:bodyPr/>
        <a:lstStyle/>
        <a:p>
          <a:pPr algn="l"/>
          <a:r>
            <a:rPr lang="en-IN" sz="1300" b="1" baseline="0" dirty="0" smtClean="0"/>
            <a:t>Model Assignments</a:t>
          </a:r>
          <a:r>
            <a:rPr lang="en-IN" sz="1300" baseline="0" dirty="0" smtClean="0"/>
            <a:t> help students prepare their assignments more effectively</a:t>
          </a:r>
          <a:endParaRPr lang="en-IN" sz="1300" dirty="0"/>
        </a:p>
      </dgm:t>
    </dgm:pt>
    <dgm:pt modelId="{289D797F-5A96-44CF-94E6-A4AB945BEEE1}" type="parTrans" cxnId="{B0B183CD-8CA5-4C66-8BCD-4A43AA22BC60}">
      <dgm:prSet/>
      <dgm:spPr/>
      <dgm:t>
        <a:bodyPr/>
        <a:lstStyle/>
        <a:p>
          <a:endParaRPr lang="en-IN"/>
        </a:p>
      </dgm:t>
    </dgm:pt>
    <dgm:pt modelId="{23CD21A2-6AE3-4CB6-9819-84719806B709}" type="sibTrans" cxnId="{B0B183CD-8CA5-4C66-8BCD-4A43AA22BC60}">
      <dgm:prSet/>
      <dgm:spPr/>
      <dgm:t>
        <a:bodyPr/>
        <a:lstStyle/>
        <a:p>
          <a:endParaRPr lang="en-IN"/>
        </a:p>
      </dgm:t>
    </dgm:pt>
    <dgm:pt modelId="{3ADC8380-29BF-4311-8704-12E9E1FB35F7}">
      <dgm:prSet phldrT="[Text]" custT="1"/>
      <dgm:spPr/>
      <dgm:t>
        <a:bodyPr/>
        <a:lstStyle/>
        <a:p>
          <a:pPr algn="l"/>
          <a:r>
            <a:rPr lang="en-IN" sz="1200" b="1" dirty="0" smtClean="0"/>
            <a:t>Last cycle recordings </a:t>
          </a:r>
          <a:r>
            <a:rPr lang="en-IN" sz="1200" b="0" dirty="0" smtClean="0"/>
            <a:t>for any new registration to a Semester. Helps in better preparation session before the lectures</a:t>
          </a:r>
          <a:endParaRPr lang="en-IN" sz="1200" b="0" dirty="0"/>
        </a:p>
      </dgm:t>
    </dgm:pt>
    <dgm:pt modelId="{21A871A4-4D40-4667-ABB8-6640BA86B8C8}" type="parTrans" cxnId="{131F7F85-6CFA-4A38-B4AB-C63241B000EB}">
      <dgm:prSet/>
      <dgm:spPr/>
      <dgm:t>
        <a:bodyPr/>
        <a:lstStyle/>
        <a:p>
          <a:endParaRPr lang="en-IN"/>
        </a:p>
      </dgm:t>
    </dgm:pt>
    <dgm:pt modelId="{FC65D91D-F19A-4A80-8422-0F1A325A1BD3}" type="sibTrans" cxnId="{131F7F85-6CFA-4A38-B4AB-C63241B000EB}">
      <dgm:prSet/>
      <dgm:spPr/>
      <dgm:t>
        <a:bodyPr/>
        <a:lstStyle/>
        <a:p>
          <a:endParaRPr lang="en-IN"/>
        </a:p>
      </dgm:t>
    </dgm:pt>
    <dgm:pt modelId="{A761D0D2-3375-4038-931F-990C582D477C}">
      <dgm:prSet phldrT="[Text]" custT="1"/>
      <dgm:spPr/>
      <dgm:t>
        <a:bodyPr/>
        <a:lstStyle/>
        <a:p>
          <a:r>
            <a:rPr lang="en-IN" sz="2800" b="1" dirty="0" smtClean="0"/>
            <a:t>Preparation</a:t>
          </a:r>
          <a:endParaRPr lang="en-IN" sz="2800" b="1" dirty="0"/>
        </a:p>
      </dgm:t>
    </dgm:pt>
    <dgm:pt modelId="{0E4EF214-721C-4FAD-898E-DCEAC249AFE6}" type="parTrans" cxnId="{5989C7E2-CDD5-4AD6-9697-E492B911330E}">
      <dgm:prSet/>
      <dgm:spPr/>
      <dgm:t>
        <a:bodyPr/>
        <a:lstStyle/>
        <a:p>
          <a:endParaRPr lang="en-IN"/>
        </a:p>
      </dgm:t>
    </dgm:pt>
    <dgm:pt modelId="{186F6EEF-991A-4A0B-82B3-BB898C9C19DF}" type="sibTrans" cxnId="{5989C7E2-CDD5-4AD6-9697-E492B911330E}">
      <dgm:prSet/>
      <dgm:spPr/>
      <dgm:t>
        <a:bodyPr/>
        <a:lstStyle/>
        <a:p>
          <a:endParaRPr lang="en-IN"/>
        </a:p>
      </dgm:t>
    </dgm:pt>
    <dgm:pt modelId="{88F789C9-BF56-42F2-BFC6-CEDE847011BD}">
      <dgm:prSet phldrT="[Text]" custT="1"/>
      <dgm:spPr/>
      <dgm:t>
        <a:bodyPr/>
        <a:lstStyle/>
        <a:p>
          <a:pPr algn="l"/>
          <a:r>
            <a:rPr lang="en-IN" sz="1300" b="1" baseline="0" dirty="0" smtClean="0"/>
            <a:t>PCP/VC</a:t>
          </a:r>
          <a:r>
            <a:rPr lang="en-IN" sz="1300" baseline="0" dirty="0" smtClean="0"/>
            <a:t> are conducted to clear doubts for students before the exams </a:t>
          </a:r>
          <a:endParaRPr lang="en-IN" sz="1300" dirty="0"/>
        </a:p>
      </dgm:t>
    </dgm:pt>
    <dgm:pt modelId="{76CD676F-6E6D-412E-927D-6A3AC23132D6}" type="parTrans" cxnId="{B9731514-8F3E-47E1-8A90-DA6BC899C2DF}">
      <dgm:prSet/>
      <dgm:spPr/>
      <dgm:t>
        <a:bodyPr/>
        <a:lstStyle/>
        <a:p>
          <a:endParaRPr lang="en-IN"/>
        </a:p>
      </dgm:t>
    </dgm:pt>
    <dgm:pt modelId="{C58A2C10-7F3F-4F8E-B5AC-841A7C3059AA}" type="sibTrans" cxnId="{B9731514-8F3E-47E1-8A90-DA6BC899C2DF}">
      <dgm:prSet/>
      <dgm:spPr/>
      <dgm:t>
        <a:bodyPr/>
        <a:lstStyle/>
        <a:p>
          <a:endParaRPr lang="en-IN"/>
        </a:p>
      </dgm:t>
    </dgm:pt>
    <dgm:pt modelId="{3C4CAE30-9672-4885-877C-F4C576AF4E70}">
      <dgm:prSet phldrT="[Text]" custT="1"/>
      <dgm:spPr/>
      <dgm:t>
        <a:bodyPr/>
        <a:lstStyle/>
        <a:p>
          <a:pPr algn="l"/>
          <a:r>
            <a:rPr lang="en-IN" sz="1300" b="1" baseline="0" dirty="0" smtClean="0"/>
            <a:t>Post my query </a:t>
          </a:r>
          <a:r>
            <a:rPr lang="en-IN" sz="1300" b="0" baseline="0" dirty="0" smtClean="0"/>
            <a:t>option is active for current SEM students and also if they have a backlog</a:t>
          </a:r>
          <a:endParaRPr lang="en-IN" sz="1300" dirty="0"/>
        </a:p>
      </dgm:t>
    </dgm:pt>
    <dgm:pt modelId="{529A2C3F-A2FE-4588-B10C-420A72DEF434}" type="parTrans" cxnId="{CDF00381-A4E8-44FB-904B-BB39287CCEA8}">
      <dgm:prSet/>
      <dgm:spPr/>
      <dgm:t>
        <a:bodyPr/>
        <a:lstStyle/>
        <a:p>
          <a:endParaRPr lang="en-IN"/>
        </a:p>
      </dgm:t>
    </dgm:pt>
    <dgm:pt modelId="{FE034224-F312-4487-8481-AA69B3A0B95A}" type="sibTrans" cxnId="{CDF00381-A4E8-44FB-904B-BB39287CCEA8}">
      <dgm:prSet/>
      <dgm:spPr/>
      <dgm:t>
        <a:bodyPr/>
        <a:lstStyle/>
        <a:p>
          <a:endParaRPr lang="en-IN"/>
        </a:p>
      </dgm:t>
    </dgm:pt>
    <dgm:pt modelId="{D684B847-FDE6-4497-AF89-BBB064398AB6}">
      <dgm:prSet phldrT="[Text]" custT="1"/>
      <dgm:spPr/>
      <dgm:t>
        <a:bodyPr/>
        <a:lstStyle/>
        <a:p>
          <a:pPr algn="l"/>
          <a:r>
            <a:rPr lang="en-IN" sz="1300" b="1" baseline="0" dirty="0" smtClean="0"/>
            <a:t>Discussion Forum </a:t>
          </a:r>
          <a:r>
            <a:rPr lang="en-IN" sz="1300" b="0" baseline="0" dirty="0" smtClean="0"/>
            <a:t>enriches students experience, over and above the curriculum</a:t>
          </a:r>
          <a:endParaRPr lang="en-IN" sz="1300" dirty="0"/>
        </a:p>
      </dgm:t>
    </dgm:pt>
    <dgm:pt modelId="{C4253BF5-C00D-403A-96D7-3E9EC3251DDC}" type="parTrans" cxnId="{FDEF99B0-463B-4686-9D17-E0ACA6EF0167}">
      <dgm:prSet/>
      <dgm:spPr/>
      <dgm:t>
        <a:bodyPr/>
        <a:lstStyle/>
        <a:p>
          <a:endParaRPr lang="en-IN"/>
        </a:p>
      </dgm:t>
    </dgm:pt>
    <dgm:pt modelId="{341034B0-BBE6-4CC7-B85F-DEC1EBE211B2}" type="sibTrans" cxnId="{FDEF99B0-463B-4686-9D17-E0ACA6EF0167}">
      <dgm:prSet/>
      <dgm:spPr/>
      <dgm:t>
        <a:bodyPr/>
        <a:lstStyle/>
        <a:p>
          <a:endParaRPr lang="en-IN"/>
        </a:p>
      </dgm:t>
    </dgm:pt>
    <dgm:pt modelId="{8AD3BF6B-1EBF-4E8A-B218-6D11F3E61972}">
      <dgm:prSet phldrT="[Text]" custT="1"/>
      <dgm:spPr/>
      <dgm:t>
        <a:bodyPr/>
        <a:lstStyle/>
        <a:p>
          <a:pPr algn="l"/>
          <a:r>
            <a:rPr lang="en-IN" sz="1300" b="1" dirty="0" smtClean="0"/>
            <a:t>Assignment</a:t>
          </a:r>
          <a:r>
            <a:rPr lang="en-IN" sz="1300" dirty="0" smtClean="0"/>
            <a:t> and </a:t>
          </a:r>
          <a:r>
            <a:rPr lang="en-IN" sz="1300" b="1" dirty="0" smtClean="0"/>
            <a:t>Project</a:t>
          </a:r>
          <a:r>
            <a:rPr lang="en-IN" sz="1300" dirty="0" smtClean="0"/>
            <a:t> preparation session to understand and connect with the guidelines/framework required</a:t>
          </a:r>
          <a:endParaRPr lang="en-IN" sz="1300" dirty="0"/>
        </a:p>
      </dgm:t>
    </dgm:pt>
    <dgm:pt modelId="{E9F05654-D96A-4052-BE1E-5372A5CA945B}" type="parTrans" cxnId="{5F9FF030-5ADB-435E-ACDB-4130E23C0A3C}">
      <dgm:prSet/>
      <dgm:spPr/>
      <dgm:t>
        <a:bodyPr/>
        <a:lstStyle/>
        <a:p>
          <a:endParaRPr lang="en-IN"/>
        </a:p>
      </dgm:t>
    </dgm:pt>
    <dgm:pt modelId="{5455EB66-BAD1-46CB-B5A8-EC3FEC067589}" type="sibTrans" cxnId="{5F9FF030-5ADB-435E-ACDB-4130E23C0A3C}">
      <dgm:prSet/>
      <dgm:spPr/>
      <dgm:t>
        <a:bodyPr/>
        <a:lstStyle/>
        <a:p>
          <a:endParaRPr lang="en-IN"/>
        </a:p>
      </dgm:t>
    </dgm:pt>
    <dgm:pt modelId="{3325D03A-E015-478D-A4B9-369E75A1F0A4}" type="pres">
      <dgm:prSet presAssocID="{6FF9A7F5-813F-4F31-8C23-ECE71D65252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C5D1B18-B91D-4E26-A440-04820094CB7A}" type="pres">
      <dgm:prSet presAssocID="{11F0EFE3-76FD-4BB8-A36A-1ADE04BB74B7}" presName="root" presStyleCnt="0"/>
      <dgm:spPr/>
    </dgm:pt>
    <dgm:pt modelId="{6EFCA937-37C3-43A8-BB6F-9D0A1414EE74}" type="pres">
      <dgm:prSet presAssocID="{11F0EFE3-76FD-4BB8-A36A-1ADE04BB74B7}" presName="rootComposite" presStyleCnt="0"/>
      <dgm:spPr/>
    </dgm:pt>
    <dgm:pt modelId="{2156589B-9F66-421A-BC7C-5C36BC79955E}" type="pres">
      <dgm:prSet presAssocID="{11F0EFE3-76FD-4BB8-A36A-1ADE04BB74B7}" presName="rootText" presStyleLbl="node1" presStyleIdx="0" presStyleCnt="3" custLinFactNeighborX="-27" custLinFactNeighborY="-73"/>
      <dgm:spPr/>
      <dgm:t>
        <a:bodyPr/>
        <a:lstStyle/>
        <a:p>
          <a:endParaRPr lang="en-IN"/>
        </a:p>
      </dgm:t>
    </dgm:pt>
    <dgm:pt modelId="{18924D45-A8F9-44EF-9C63-033E9B7853CD}" type="pres">
      <dgm:prSet presAssocID="{11F0EFE3-76FD-4BB8-A36A-1ADE04BB74B7}" presName="rootConnector" presStyleLbl="node1" presStyleIdx="0" presStyleCnt="3"/>
      <dgm:spPr/>
      <dgm:t>
        <a:bodyPr/>
        <a:lstStyle/>
        <a:p>
          <a:endParaRPr lang="en-IN"/>
        </a:p>
      </dgm:t>
    </dgm:pt>
    <dgm:pt modelId="{22CEB9B1-F506-420A-A0B1-B71008B4D9F9}" type="pres">
      <dgm:prSet presAssocID="{11F0EFE3-76FD-4BB8-A36A-1ADE04BB74B7}" presName="childShape" presStyleCnt="0"/>
      <dgm:spPr/>
    </dgm:pt>
    <dgm:pt modelId="{E4EBF356-EAAE-458B-ADB4-0695A0778756}" type="pres">
      <dgm:prSet presAssocID="{FD46802C-307E-4307-856E-0AAF9288186F}" presName="Name13" presStyleLbl="parChTrans1D2" presStyleIdx="0" presStyleCnt="9"/>
      <dgm:spPr/>
      <dgm:t>
        <a:bodyPr/>
        <a:lstStyle/>
        <a:p>
          <a:endParaRPr lang="en-IN"/>
        </a:p>
      </dgm:t>
    </dgm:pt>
    <dgm:pt modelId="{1FA9096E-67D5-4922-978C-DA9EF44C3DBE}" type="pres">
      <dgm:prSet presAssocID="{F8C2199B-183F-41A9-A99C-998085162389}" presName="childText" presStyleLbl="bgAcc1" presStyleIdx="0" presStyleCnt="9" custScaleX="13017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423BD3-51AC-4CE3-ACB0-364FFB073926}" type="pres">
      <dgm:prSet presAssocID="{D97EDEAC-2BA4-4586-829A-75181C4428CF}" presName="Name13" presStyleLbl="parChTrans1D2" presStyleIdx="1" presStyleCnt="9"/>
      <dgm:spPr/>
      <dgm:t>
        <a:bodyPr/>
        <a:lstStyle/>
        <a:p>
          <a:endParaRPr lang="en-IN"/>
        </a:p>
      </dgm:t>
    </dgm:pt>
    <dgm:pt modelId="{6AC6E508-11A3-464A-A7CB-2F882753D336}" type="pres">
      <dgm:prSet presAssocID="{B402B98F-6A17-4180-9CDF-4D0122109844}" presName="childText" presStyleLbl="bgAcc1" presStyleIdx="1" presStyleCnt="9" custScaleX="131250" custLinFactNeighborY="604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1FAD81-4F12-4152-B71F-1898C334FBE0}" type="pres">
      <dgm:prSet presAssocID="{21A871A4-4D40-4667-ABB8-6640BA86B8C8}" presName="Name13" presStyleLbl="parChTrans1D2" presStyleIdx="2" presStyleCnt="9"/>
      <dgm:spPr/>
      <dgm:t>
        <a:bodyPr/>
        <a:lstStyle/>
        <a:p>
          <a:endParaRPr lang="en-IN"/>
        </a:p>
      </dgm:t>
    </dgm:pt>
    <dgm:pt modelId="{D451547C-61A5-417E-877E-A8FB9D4FF6D7}" type="pres">
      <dgm:prSet presAssocID="{3ADC8380-29BF-4311-8704-12E9E1FB35F7}" presName="childText" presStyleLbl="bgAcc1" presStyleIdx="2" presStyleCnt="9" custScaleX="134115" custLinFactNeighborY="715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3AB16FD-1D75-4A60-A011-07F5EFA036E5}" type="pres">
      <dgm:prSet presAssocID="{A761D0D2-3375-4038-931F-990C582D477C}" presName="root" presStyleCnt="0"/>
      <dgm:spPr/>
    </dgm:pt>
    <dgm:pt modelId="{4148EB0B-694D-4AF7-AD78-FA14074D8496}" type="pres">
      <dgm:prSet presAssocID="{A761D0D2-3375-4038-931F-990C582D477C}" presName="rootComposite" presStyleCnt="0"/>
      <dgm:spPr/>
    </dgm:pt>
    <dgm:pt modelId="{00C10F43-94E3-48E4-BD71-3A183737B30F}" type="pres">
      <dgm:prSet presAssocID="{A761D0D2-3375-4038-931F-990C582D477C}" presName="rootText" presStyleLbl="node1" presStyleIdx="1" presStyleCnt="3"/>
      <dgm:spPr/>
      <dgm:t>
        <a:bodyPr/>
        <a:lstStyle/>
        <a:p>
          <a:endParaRPr lang="en-IN"/>
        </a:p>
      </dgm:t>
    </dgm:pt>
    <dgm:pt modelId="{2753F710-9557-41D8-B6C5-8FC65D614BC1}" type="pres">
      <dgm:prSet presAssocID="{A761D0D2-3375-4038-931F-990C582D477C}" presName="rootConnector" presStyleLbl="node1" presStyleIdx="1" presStyleCnt="3"/>
      <dgm:spPr/>
      <dgm:t>
        <a:bodyPr/>
        <a:lstStyle/>
        <a:p>
          <a:endParaRPr lang="en-IN"/>
        </a:p>
      </dgm:t>
    </dgm:pt>
    <dgm:pt modelId="{61945DFC-351F-4FF7-AB1A-8E53B67951E9}" type="pres">
      <dgm:prSet presAssocID="{A761D0D2-3375-4038-931F-990C582D477C}" presName="childShape" presStyleCnt="0"/>
      <dgm:spPr/>
    </dgm:pt>
    <dgm:pt modelId="{7284873E-D8C6-4E34-84C3-4A9FC4CBA985}" type="pres">
      <dgm:prSet presAssocID="{76CD676F-6E6D-412E-927D-6A3AC23132D6}" presName="Name13" presStyleLbl="parChTrans1D2" presStyleIdx="3" presStyleCnt="9"/>
      <dgm:spPr/>
      <dgm:t>
        <a:bodyPr/>
        <a:lstStyle/>
        <a:p>
          <a:endParaRPr lang="en-IN"/>
        </a:p>
      </dgm:t>
    </dgm:pt>
    <dgm:pt modelId="{7FF03A17-FCB9-459F-8C36-633E4151A6B2}" type="pres">
      <dgm:prSet presAssocID="{88F789C9-BF56-42F2-BFC6-CEDE847011BD}" presName="childText" presStyleLbl="bgAcc1" presStyleIdx="3" presStyleCnt="9" custScaleX="134630" custScaleY="105083" custLinFactNeighborY="-261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B6DB54-18E8-4A29-B942-278230D53C54}" type="pres">
      <dgm:prSet presAssocID="{529A2C3F-A2FE-4588-B10C-420A72DEF434}" presName="Name13" presStyleLbl="parChTrans1D2" presStyleIdx="4" presStyleCnt="9"/>
      <dgm:spPr/>
      <dgm:t>
        <a:bodyPr/>
        <a:lstStyle/>
        <a:p>
          <a:endParaRPr lang="en-IN"/>
        </a:p>
      </dgm:t>
    </dgm:pt>
    <dgm:pt modelId="{3AE6FC09-7AD2-4FB6-8763-49407619D5F4}" type="pres">
      <dgm:prSet presAssocID="{3C4CAE30-9672-4885-877C-F4C576AF4E70}" presName="childText" presStyleLbl="bgAcc1" presStyleIdx="4" presStyleCnt="9" custScaleX="133501" custScaleY="109457" custLinFactNeighborY="-719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A68769-541D-4699-9D1A-F4B948FB3761}" type="pres">
      <dgm:prSet presAssocID="{C4253BF5-C00D-403A-96D7-3E9EC3251DDC}" presName="Name13" presStyleLbl="parChTrans1D2" presStyleIdx="5" presStyleCnt="9"/>
      <dgm:spPr/>
      <dgm:t>
        <a:bodyPr/>
        <a:lstStyle/>
        <a:p>
          <a:endParaRPr lang="en-IN"/>
        </a:p>
      </dgm:t>
    </dgm:pt>
    <dgm:pt modelId="{40D2E475-E7E0-4E3A-83B3-7BF9008642CD}" type="pres">
      <dgm:prSet presAssocID="{D684B847-FDE6-4497-AF89-BBB064398AB6}" presName="childText" presStyleLbl="bgAcc1" presStyleIdx="5" presStyleCnt="9" custScaleX="135065" custLinFactNeighborY="-780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463BDD-B614-467E-995A-C0C26A1C5718}" type="pres">
      <dgm:prSet presAssocID="{E90B4B52-21B5-4AC7-A851-C05EF78EAFE7}" presName="root" presStyleCnt="0"/>
      <dgm:spPr/>
    </dgm:pt>
    <dgm:pt modelId="{BFDCCE3B-B6D7-4592-9298-81610BD2E9F8}" type="pres">
      <dgm:prSet presAssocID="{E90B4B52-21B5-4AC7-A851-C05EF78EAFE7}" presName="rootComposite" presStyleCnt="0"/>
      <dgm:spPr/>
    </dgm:pt>
    <dgm:pt modelId="{B12009A3-2DD9-46A0-9A07-0E4C0406D7F8}" type="pres">
      <dgm:prSet presAssocID="{E90B4B52-21B5-4AC7-A851-C05EF78EAFE7}" presName="rootText" presStyleLbl="node1" presStyleIdx="2" presStyleCnt="3" custLinFactNeighborX="3910" custLinFactNeighborY="-26299"/>
      <dgm:spPr/>
      <dgm:t>
        <a:bodyPr/>
        <a:lstStyle/>
        <a:p>
          <a:endParaRPr lang="en-IN"/>
        </a:p>
      </dgm:t>
    </dgm:pt>
    <dgm:pt modelId="{687104F2-3D48-417C-8FFD-3EA21316E087}" type="pres">
      <dgm:prSet presAssocID="{E90B4B52-21B5-4AC7-A851-C05EF78EAFE7}" presName="rootConnector" presStyleLbl="node1" presStyleIdx="2" presStyleCnt="3"/>
      <dgm:spPr/>
      <dgm:t>
        <a:bodyPr/>
        <a:lstStyle/>
        <a:p>
          <a:endParaRPr lang="en-IN"/>
        </a:p>
      </dgm:t>
    </dgm:pt>
    <dgm:pt modelId="{D66448BB-DD3D-4A26-8D85-C8A314FFC5E9}" type="pres">
      <dgm:prSet presAssocID="{E90B4B52-21B5-4AC7-A851-C05EF78EAFE7}" presName="childShape" presStyleCnt="0"/>
      <dgm:spPr/>
    </dgm:pt>
    <dgm:pt modelId="{6629A923-5BEF-47F7-A2BD-D9ADA4DE05DA}" type="pres">
      <dgm:prSet presAssocID="{49CCEBBB-D6B1-4D41-AA5B-8B86D87659BF}" presName="Name13" presStyleLbl="parChTrans1D2" presStyleIdx="6" presStyleCnt="9"/>
      <dgm:spPr/>
      <dgm:t>
        <a:bodyPr/>
        <a:lstStyle/>
        <a:p>
          <a:endParaRPr lang="en-IN"/>
        </a:p>
      </dgm:t>
    </dgm:pt>
    <dgm:pt modelId="{43E973F3-AECE-4CD4-A6AC-C1D25E2BE6B0}" type="pres">
      <dgm:prSet presAssocID="{C220E6DD-0D2E-4B56-82EF-045193C19742}" presName="childText" presStyleLbl="bgAcc1" presStyleIdx="6" presStyleCnt="9" custScaleX="128828" custScaleY="9882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3728D70-0C7D-4CAC-960D-DF81B0E5F5DD}" type="pres">
      <dgm:prSet presAssocID="{289D797F-5A96-44CF-94E6-A4AB945BEEE1}" presName="Name13" presStyleLbl="parChTrans1D2" presStyleIdx="7" presStyleCnt="9"/>
      <dgm:spPr/>
      <dgm:t>
        <a:bodyPr/>
        <a:lstStyle/>
        <a:p>
          <a:endParaRPr lang="en-IN"/>
        </a:p>
      </dgm:t>
    </dgm:pt>
    <dgm:pt modelId="{DB5AF74D-4936-4DA2-9EA5-22B6180C3C90}" type="pres">
      <dgm:prSet presAssocID="{C52B2DCF-7385-4FC9-9B30-B0799AA5E80D}" presName="childText" presStyleLbl="bgAcc1" presStyleIdx="7" presStyleCnt="9" custScaleX="131402" custLinFactNeighborY="325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D13043-6A7A-413F-98B3-370FD4301819}" type="pres">
      <dgm:prSet presAssocID="{E9F05654-D96A-4052-BE1E-5372A5CA945B}" presName="Name13" presStyleLbl="parChTrans1D2" presStyleIdx="8" presStyleCnt="9"/>
      <dgm:spPr/>
      <dgm:t>
        <a:bodyPr/>
        <a:lstStyle/>
        <a:p>
          <a:endParaRPr lang="en-IN"/>
        </a:p>
      </dgm:t>
    </dgm:pt>
    <dgm:pt modelId="{5A293D7A-ADE5-412C-8870-D2D113011DEC}" type="pres">
      <dgm:prSet presAssocID="{8AD3BF6B-1EBF-4E8A-B218-6D11F3E61972}" presName="childText" presStyleLbl="bgAcc1" presStyleIdx="8" presStyleCnt="9" custScaleX="131402" custLinFactNeighborY="535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501062B-FECC-4ADA-A7F7-C89467475875}" type="presOf" srcId="{C4253BF5-C00D-403A-96D7-3E9EC3251DDC}" destId="{D6A68769-541D-4699-9D1A-F4B948FB3761}" srcOrd="0" destOrd="0" presId="urn:microsoft.com/office/officeart/2005/8/layout/hierarchy3"/>
    <dgm:cxn modelId="{6D695630-6730-493A-A8FF-DECA342CB089}" type="presOf" srcId="{76CD676F-6E6D-412E-927D-6A3AC23132D6}" destId="{7284873E-D8C6-4E34-84C3-4A9FC4CBA985}" srcOrd="0" destOrd="0" presId="urn:microsoft.com/office/officeart/2005/8/layout/hierarchy3"/>
    <dgm:cxn modelId="{1CCB7A6B-5C82-4233-B34F-7447CCFB51B0}" type="presOf" srcId="{E9F05654-D96A-4052-BE1E-5372A5CA945B}" destId="{01D13043-6A7A-413F-98B3-370FD4301819}" srcOrd="0" destOrd="0" presId="urn:microsoft.com/office/officeart/2005/8/layout/hierarchy3"/>
    <dgm:cxn modelId="{B59295ED-78B3-44A4-8BC1-5AFB99196D2B}" srcId="{6FF9A7F5-813F-4F31-8C23-ECE71D65252A}" destId="{11F0EFE3-76FD-4BB8-A36A-1ADE04BB74B7}" srcOrd="0" destOrd="0" parTransId="{0EBDC134-FCD4-426E-A48C-B5B069502440}" sibTransId="{6996E58F-EE1C-47EE-8680-7038A60E1686}"/>
    <dgm:cxn modelId="{9B229AA0-01F4-4D6D-9C08-222E641C9990}" type="presOf" srcId="{11F0EFE3-76FD-4BB8-A36A-1ADE04BB74B7}" destId="{2156589B-9F66-421A-BC7C-5C36BC79955E}" srcOrd="0" destOrd="0" presId="urn:microsoft.com/office/officeart/2005/8/layout/hierarchy3"/>
    <dgm:cxn modelId="{B80B4437-CF09-49E6-BA89-1C43CCCFE668}" type="presOf" srcId="{F8C2199B-183F-41A9-A99C-998085162389}" destId="{1FA9096E-67D5-4922-978C-DA9EF44C3DBE}" srcOrd="0" destOrd="0" presId="urn:microsoft.com/office/officeart/2005/8/layout/hierarchy3"/>
    <dgm:cxn modelId="{F0593ED0-9B14-4BF5-9C95-FE5701055C60}" type="presOf" srcId="{49CCEBBB-D6B1-4D41-AA5B-8B86D87659BF}" destId="{6629A923-5BEF-47F7-A2BD-D9ADA4DE05DA}" srcOrd="0" destOrd="0" presId="urn:microsoft.com/office/officeart/2005/8/layout/hierarchy3"/>
    <dgm:cxn modelId="{2CB6AC7D-6AC0-4575-9CA1-A65E599CE48B}" srcId="{11F0EFE3-76FD-4BB8-A36A-1ADE04BB74B7}" destId="{F8C2199B-183F-41A9-A99C-998085162389}" srcOrd="0" destOrd="0" parTransId="{FD46802C-307E-4307-856E-0AAF9288186F}" sibTransId="{8293F0FA-4F31-4EC7-93DE-6FD33A2ADD33}"/>
    <dgm:cxn modelId="{CC44AA3E-4850-4F96-878E-3DFAE3D36CE6}" srcId="{6FF9A7F5-813F-4F31-8C23-ECE71D65252A}" destId="{E90B4B52-21B5-4AC7-A851-C05EF78EAFE7}" srcOrd="2" destOrd="0" parTransId="{853A3664-5668-40DA-AD68-8AFBFC5BD1E3}" sibTransId="{B5CFC0D0-3167-4A41-99FF-0DEAC5E01882}"/>
    <dgm:cxn modelId="{B21892E5-9B0D-4178-9B08-E0F0F2C04977}" type="presOf" srcId="{A761D0D2-3375-4038-931F-990C582D477C}" destId="{2753F710-9557-41D8-B6C5-8FC65D614BC1}" srcOrd="1" destOrd="0" presId="urn:microsoft.com/office/officeart/2005/8/layout/hierarchy3"/>
    <dgm:cxn modelId="{CDF00381-A4E8-44FB-904B-BB39287CCEA8}" srcId="{A761D0D2-3375-4038-931F-990C582D477C}" destId="{3C4CAE30-9672-4885-877C-F4C576AF4E70}" srcOrd="1" destOrd="0" parTransId="{529A2C3F-A2FE-4588-B10C-420A72DEF434}" sibTransId="{FE034224-F312-4487-8481-AA69B3A0B95A}"/>
    <dgm:cxn modelId="{1214512F-964C-4A7B-8C35-8E4E89019BA7}" type="presOf" srcId="{21A871A4-4D40-4667-ABB8-6640BA86B8C8}" destId="{B71FAD81-4F12-4152-B71F-1898C334FBE0}" srcOrd="0" destOrd="0" presId="urn:microsoft.com/office/officeart/2005/8/layout/hierarchy3"/>
    <dgm:cxn modelId="{B9731514-8F3E-47E1-8A90-DA6BC899C2DF}" srcId="{A761D0D2-3375-4038-931F-990C582D477C}" destId="{88F789C9-BF56-42F2-BFC6-CEDE847011BD}" srcOrd="0" destOrd="0" parTransId="{76CD676F-6E6D-412E-927D-6A3AC23132D6}" sibTransId="{C58A2C10-7F3F-4F8E-B5AC-841A7C3059AA}"/>
    <dgm:cxn modelId="{5989C7E2-CDD5-4AD6-9697-E492B911330E}" srcId="{6FF9A7F5-813F-4F31-8C23-ECE71D65252A}" destId="{A761D0D2-3375-4038-931F-990C582D477C}" srcOrd="1" destOrd="0" parTransId="{0E4EF214-721C-4FAD-898E-DCEAC249AFE6}" sibTransId="{186F6EEF-991A-4A0B-82B3-BB898C9C19DF}"/>
    <dgm:cxn modelId="{C39DF691-24F6-4E0A-ACFB-3D6F45E266F5}" type="presOf" srcId="{3C4CAE30-9672-4885-877C-F4C576AF4E70}" destId="{3AE6FC09-7AD2-4FB6-8763-49407619D5F4}" srcOrd="0" destOrd="0" presId="urn:microsoft.com/office/officeart/2005/8/layout/hierarchy3"/>
    <dgm:cxn modelId="{60E310FA-CAE6-4B39-9AB9-D939F33B50D6}" type="presOf" srcId="{289D797F-5A96-44CF-94E6-A4AB945BEEE1}" destId="{23728D70-0C7D-4CAC-960D-DF81B0E5F5DD}" srcOrd="0" destOrd="0" presId="urn:microsoft.com/office/officeart/2005/8/layout/hierarchy3"/>
    <dgm:cxn modelId="{2FE1BB94-CDBC-48D8-B2A9-63560448E0C2}" type="presOf" srcId="{529A2C3F-A2FE-4588-B10C-420A72DEF434}" destId="{F7B6DB54-18E8-4A29-B942-278230D53C54}" srcOrd="0" destOrd="0" presId="urn:microsoft.com/office/officeart/2005/8/layout/hierarchy3"/>
    <dgm:cxn modelId="{C6CBAEE5-168D-43AA-8A60-08EF5A6C26D0}" type="presOf" srcId="{E90B4B52-21B5-4AC7-A851-C05EF78EAFE7}" destId="{687104F2-3D48-417C-8FFD-3EA21316E087}" srcOrd="1" destOrd="0" presId="urn:microsoft.com/office/officeart/2005/8/layout/hierarchy3"/>
    <dgm:cxn modelId="{F88F492A-3FE6-4EBC-8D61-AB85C2513C61}" type="presOf" srcId="{11F0EFE3-76FD-4BB8-A36A-1ADE04BB74B7}" destId="{18924D45-A8F9-44EF-9C63-033E9B7853CD}" srcOrd="1" destOrd="0" presId="urn:microsoft.com/office/officeart/2005/8/layout/hierarchy3"/>
    <dgm:cxn modelId="{9E7890B8-932D-47C5-A68E-A27DD59115A6}" type="presOf" srcId="{C220E6DD-0D2E-4B56-82EF-045193C19742}" destId="{43E973F3-AECE-4CD4-A6AC-C1D25E2BE6B0}" srcOrd="0" destOrd="0" presId="urn:microsoft.com/office/officeart/2005/8/layout/hierarchy3"/>
    <dgm:cxn modelId="{DDEF2857-0586-481C-BAF2-DB6DA0097388}" type="presOf" srcId="{D97EDEAC-2BA4-4586-829A-75181C4428CF}" destId="{43423BD3-51AC-4CE3-ACB0-364FFB073926}" srcOrd="0" destOrd="0" presId="urn:microsoft.com/office/officeart/2005/8/layout/hierarchy3"/>
    <dgm:cxn modelId="{17DA65A5-B3FB-4811-B0B8-E817CB193279}" type="presOf" srcId="{3ADC8380-29BF-4311-8704-12E9E1FB35F7}" destId="{D451547C-61A5-417E-877E-A8FB9D4FF6D7}" srcOrd="0" destOrd="0" presId="urn:microsoft.com/office/officeart/2005/8/layout/hierarchy3"/>
    <dgm:cxn modelId="{2EF0AD7B-9EA0-4E53-BB24-EEBF731CDF2F}" type="presOf" srcId="{8AD3BF6B-1EBF-4E8A-B218-6D11F3E61972}" destId="{5A293D7A-ADE5-412C-8870-D2D113011DEC}" srcOrd="0" destOrd="0" presId="urn:microsoft.com/office/officeart/2005/8/layout/hierarchy3"/>
    <dgm:cxn modelId="{152C6F70-1EA1-4A0C-AAE4-BCC2A4DBA510}" type="presOf" srcId="{D684B847-FDE6-4497-AF89-BBB064398AB6}" destId="{40D2E475-E7E0-4E3A-83B3-7BF9008642CD}" srcOrd="0" destOrd="0" presId="urn:microsoft.com/office/officeart/2005/8/layout/hierarchy3"/>
    <dgm:cxn modelId="{41A0AA99-5A45-41D0-A390-BAFDFCBAA9C1}" srcId="{E90B4B52-21B5-4AC7-A851-C05EF78EAFE7}" destId="{C220E6DD-0D2E-4B56-82EF-045193C19742}" srcOrd="0" destOrd="0" parTransId="{49CCEBBB-D6B1-4D41-AA5B-8B86D87659BF}" sibTransId="{85441A4F-926A-4907-8C7B-5F59A4F761CB}"/>
    <dgm:cxn modelId="{D6EA65F8-03A7-4EA3-B8BE-F53F0B52362B}" type="presOf" srcId="{C52B2DCF-7385-4FC9-9B30-B0799AA5E80D}" destId="{DB5AF74D-4936-4DA2-9EA5-22B6180C3C90}" srcOrd="0" destOrd="0" presId="urn:microsoft.com/office/officeart/2005/8/layout/hierarchy3"/>
    <dgm:cxn modelId="{88367112-9E23-447F-8205-E9531D9FFE04}" type="presOf" srcId="{FD46802C-307E-4307-856E-0AAF9288186F}" destId="{E4EBF356-EAAE-458B-ADB4-0695A0778756}" srcOrd="0" destOrd="0" presId="urn:microsoft.com/office/officeart/2005/8/layout/hierarchy3"/>
    <dgm:cxn modelId="{00A93DAF-E8C4-465E-B234-DA668F4E2263}" type="presOf" srcId="{B402B98F-6A17-4180-9CDF-4D0122109844}" destId="{6AC6E508-11A3-464A-A7CB-2F882753D336}" srcOrd="0" destOrd="0" presId="urn:microsoft.com/office/officeart/2005/8/layout/hierarchy3"/>
    <dgm:cxn modelId="{B0B183CD-8CA5-4C66-8BCD-4A43AA22BC60}" srcId="{E90B4B52-21B5-4AC7-A851-C05EF78EAFE7}" destId="{C52B2DCF-7385-4FC9-9B30-B0799AA5E80D}" srcOrd="1" destOrd="0" parTransId="{289D797F-5A96-44CF-94E6-A4AB945BEEE1}" sibTransId="{23CD21A2-6AE3-4CB6-9819-84719806B709}"/>
    <dgm:cxn modelId="{3C6F198F-648C-4CB9-A241-C23E164E4DFD}" type="presOf" srcId="{6FF9A7F5-813F-4F31-8C23-ECE71D65252A}" destId="{3325D03A-E015-478D-A4B9-369E75A1F0A4}" srcOrd="0" destOrd="0" presId="urn:microsoft.com/office/officeart/2005/8/layout/hierarchy3"/>
    <dgm:cxn modelId="{95958427-6ABA-4694-9878-FD8062DAE463}" type="presOf" srcId="{A761D0D2-3375-4038-931F-990C582D477C}" destId="{00C10F43-94E3-48E4-BD71-3A183737B30F}" srcOrd="0" destOrd="0" presId="urn:microsoft.com/office/officeart/2005/8/layout/hierarchy3"/>
    <dgm:cxn modelId="{195F7965-8AAC-48A6-808F-CEB3A2DB010C}" type="presOf" srcId="{88F789C9-BF56-42F2-BFC6-CEDE847011BD}" destId="{7FF03A17-FCB9-459F-8C36-633E4151A6B2}" srcOrd="0" destOrd="0" presId="urn:microsoft.com/office/officeart/2005/8/layout/hierarchy3"/>
    <dgm:cxn modelId="{FDEF99B0-463B-4686-9D17-E0ACA6EF0167}" srcId="{A761D0D2-3375-4038-931F-990C582D477C}" destId="{D684B847-FDE6-4497-AF89-BBB064398AB6}" srcOrd="2" destOrd="0" parTransId="{C4253BF5-C00D-403A-96D7-3E9EC3251DDC}" sibTransId="{341034B0-BBE6-4CC7-B85F-DEC1EBE211B2}"/>
    <dgm:cxn modelId="{FBEF6B3D-455E-4914-8AE7-5AA5934B93C6}" type="presOf" srcId="{E90B4B52-21B5-4AC7-A851-C05EF78EAFE7}" destId="{B12009A3-2DD9-46A0-9A07-0E4C0406D7F8}" srcOrd="0" destOrd="0" presId="urn:microsoft.com/office/officeart/2005/8/layout/hierarchy3"/>
    <dgm:cxn modelId="{131F7F85-6CFA-4A38-B4AB-C63241B000EB}" srcId="{11F0EFE3-76FD-4BB8-A36A-1ADE04BB74B7}" destId="{3ADC8380-29BF-4311-8704-12E9E1FB35F7}" srcOrd="2" destOrd="0" parTransId="{21A871A4-4D40-4667-ABB8-6640BA86B8C8}" sibTransId="{FC65D91D-F19A-4A80-8422-0F1A325A1BD3}"/>
    <dgm:cxn modelId="{048A2691-D678-4DE7-B7E4-9526F786BA47}" srcId="{11F0EFE3-76FD-4BB8-A36A-1ADE04BB74B7}" destId="{B402B98F-6A17-4180-9CDF-4D0122109844}" srcOrd="1" destOrd="0" parTransId="{D97EDEAC-2BA4-4586-829A-75181C4428CF}" sibTransId="{C72BDB1C-3607-40FC-85D5-06411F18B2AD}"/>
    <dgm:cxn modelId="{5F9FF030-5ADB-435E-ACDB-4130E23C0A3C}" srcId="{E90B4B52-21B5-4AC7-A851-C05EF78EAFE7}" destId="{8AD3BF6B-1EBF-4E8A-B218-6D11F3E61972}" srcOrd="2" destOrd="0" parTransId="{E9F05654-D96A-4052-BE1E-5372A5CA945B}" sibTransId="{5455EB66-BAD1-46CB-B5A8-EC3FEC067589}"/>
    <dgm:cxn modelId="{A815B1AF-6A42-450B-9F4F-445D5E145FB1}" type="presParOf" srcId="{3325D03A-E015-478D-A4B9-369E75A1F0A4}" destId="{DC5D1B18-B91D-4E26-A440-04820094CB7A}" srcOrd="0" destOrd="0" presId="urn:microsoft.com/office/officeart/2005/8/layout/hierarchy3"/>
    <dgm:cxn modelId="{BF9FE5AA-CA59-475C-AFEE-C72D907019EC}" type="presParOf" srcId="{DC5D1B18-B91D-4E26-A440-04820094CB7A}" destId="{6EFCA937-37C3-43A8-BB6F-9D0A1414EE74}" srcOrd="0" destOrd="0" presId="urn:microsoft.com/office/officeart/2005/8/layout/hierarchy3"/>
    <dgm:cxn modelId="{77038064-0B9C-4730-A826-331281A473B2}" type="presParOf" srcId="{6EFCA937-37C3-43A8-BB6F-9D0A1414EE74}" destId="{2156589B-9F66-421A-BC7C-5C36BC79955E}" srcOrd="0" destOrd="0" presId="urn:microsoft.com/office/officeart/2005/8/layout/hierarchy3"/>
    <dgm:cxn modelId="{FA50D5A5-21E4-4E34-9B31-5CB15FF0F5B5}" type="presParOf" srcId="{6EFCA937-37C3-43A8-BB6F-9D0A1414EE74}" destId="{18924D45-A8F9-44EF-9C63-033E9B7853CD}" srcOrd="1" destOrd="0" presId="urn:microsoft.com/office/officeart/2005/8/layout/hierarchy3"/>
    <dgm:cxn modelId="{CB8A175B-E034-467F-8C0E-9A875236359E}" type="presParOf" srcId="{DC5D1B18-B91D-4E26-A440-04820094CB7A}" destId="{22CEB9B1-F506-420A-A0B1-B71008B4D9F9}" srcOrd="1" destOrd="0" presId="urn:microsoft.com/office/officeart/2005/8/layout/hierarchy3"/>
    <dgm:cxn modelId="{95AC7E6D-32FC-4C04-A91C-000F0DC6591D}" type="presParOf" srcId="{22CEB9B1-F506-420A-A0B1-B71008B4D9F9}" destId="{E4EBF356-EAAE-458B-ADB4-0695A0778756}" srcOrd="0" destOrd="0" presId="urn:microsoft.com/office/officeart/2005/8/layout/hierarchy3"/>
    <dgm:cxn modelId="{2ED601E3-CCCE-444D-AECB-2C9520F8EA89}" type="presParOf" srcId="{22CEB9B1-F506-420A-A0B1-B71008B4D9F9}" destId="{1FA9096E-67D5-4922-978C-DA9EF44C3DBE}" srcOrd="1" destOrd="0" presId="urn:microsoft.com/office/officeart/2005/8/layout/hierarchy3"/>
    <dgm:cxn modelId="{2661BC85-84D7-4A50-B6E1-D60E9F624DBA}" type="presParOf" srcId="{22CEB9B1-F506-420A-A0B1-B71008B4D9F9}" destId="{43423BD3-51AC-4CE3-ACB0-364FFB073926}" srcOrd="2" destOrd="0" presId="urn:microsoft.com/office/officeart/2005/8/layout/hierarchy3"/>
    <dgm:cxn modelId="{927BD692-1D79-4D77-9AE0-82A7F8052788}" type="presParOf" srcId="{22CEB9B1-F506-420A-A0B1-B71008B4D9F9}" destId="{6AC6E508-11A3-464A-A7CB-2F882753D336}" srcOrd="3" destOrd="0" presId="urn:microsoft.com/office/officeart/2005/8/layout/hierarchy3"/>
    <dgm:cxn modelId="{2CC25944-4FD0-450D-839C-24528EC36D51}" type="presParOf" srcId="{22CEB9B1-F506-420A-A0B1-B71008B4D9F9}" destId="{B71FAD81-4F12-4152-B71F-1898C334FBE0}" srcOrd="4" destOrd="0" presId="urn:microsoft.com/office/officeart/2005/8/layout/hierarchy3"/>
    <dgm:cxn modelId="{933401CF-AB2E-430D-B4EE-56F76B883B23}" type="presParOf" srcId="{22CEB9B1-F506-420A-A0B1-B71008B4D9F9}" destId="{D451547C-61A5-417E-877E-A8FB9D4FF6D7}" srcOrd="5" destOrd="0" presId="urn:microsoft.com/office/officeart/2005/8/layout/hierarchy3"/>
    <dgm:cxn modelId="{1CF0E799-BFE1-495C-9D8A-DC377CA56AFA}" type="presParOf" srcId="{3325D03A-E015-478D-A4B9-369E75A1F0A4}" destId="{63AB16FD-1D75-4A60-A011-07F5EFA036E5}" srcOrd="1" destOrd="0" presId="urn:microsoft.com/office/officeart/2005/8/layout/hierarchy3"/>
    <dgm:cxn modelId="{3F330F8A-C971-4AD4-80FA-6071AC52AE68}" type="presParOf" srcId="{63AB16FD-1D75-4A60-A011-07F5EFA036E5}" destId="{4148EB0B-694D-4AF7-AD78-FA14074D8496}" srcOrd="0" destOrd="0" presId="urn:microsoft.com/office/officeart/2005/8/layout/hierarchy3"/>
    <dgm:cxn modelId="{301B83A7-8CF6-413A-9A49-A2C5894F1B34}" type="presParOf" srcId="{4148EB0B-694D-4AF7-AD78-FA14074D8496}" destId="{00C10F43-94E3-48E4-BD71-3A183737B30F}" srcOrd="0" destOrd="0" presId="urn:microsoft.com/office/officeart/2005/8/layout/hierarchy3"/>
    <dgm:cxn modelId="{8AD3FD35-E462-4947-B8D4-DD42C79FAEE4}" type="presParOf" srcId="{4148EB0B-694D-4AF7-AD78-FA14074D8496}" destId="{2753F710-9557-41D8-B6C5-8FC65D614BC1}" srcOrd="1" destOrd="0" presId="urn:microsoft.com/office/officeart/2005/8/layout/hierarchy3"/>
    <dgm:cxn modelId="{68E2AD98-42EA-4023-9FF0-1CD6AC848FE3}" type="presParOf" srcId="{63AB16FD-1D75-4A60-A011-07F5EFA036E5}" destId="{61945DFC-351F-4FF7-AB1A-8E53B67951E9}" srcOrd="1" destOrd="0" presId="urn:microsoft.com/office/officeart/2005/8/layout/hierarchy3"/>
    <dgm:cxn modelId="{F0FC6B94-33B8-404B-94C8-0C78A78A46EF}" type="presParOf" srcId="{61945DFC-351F-4FF7-AB1A-8E53B67951E9}" destId="{7284873E-D8C6-4E34-84C3-4A9FC4CBA985}" srcOrd="0" destOrd="0" presId="urn:microsoft.com/office/officeart/2005/8/layout/hierarchy3"/>
    <dgm:cxn modelId="{D0D1F1BA-4868-471F-A56C-5A5C6B2B3B7A}" type="presParOf" srcId="{61945DFC-351F-4FF7-AB1A-8E53B67951E9}" destId="{7FF03A17-FCB9-459F-8C36-633E4151A6B2}" srcOrd="1" destOrd="0" presId="urn:microsoft.com/office/officeart/2005/8/layout/hierarchy3"/>
    <dgm:cxn modelId="{2850BFF2-D2C1-4D29-9D91-D39FD16300BE}" type="presParOf" srcId="{61945DFC-351F-4FF7-AB1A-8E53B67951E9}" destId="{F7B6DB54-18E8-4A29-B942-278230D53C54}" srcOrd="2" destOrd="0" presId="urn:microsoft.com/office/officeart/2005/8/layout/hierarchy3"/>
    <dgm:cxn modelId="{E33B16A7-9D5A-4BDE-9989-4C8E578E4C98}" type="presParOf" srcId="{61945DFC-351F-4FF7-AB1A-8E53B67951E9}" destId="{3AE6FC09-7AD2-4FB6-8763-49407619D5F4}" srcOrd="3" destOrd="0" presId="urn:microsoft.com/office/officeart/2005/8/layout/hierarchy3"/>
    <dgm:cxn modelId="{7D0E1530-B83B-4A5F-9FE2-6CC06B0B4CD9}" type="presParOf" srcId="{61945DFC-351F-4FF7-AB1A-8E53B67951E9}" destId="{D6A68769-541D-4699-9D1A-F4B948FB3761}" srcOrd="4" destOrd="0" presId="urn:microsoft.com/office/officeart/2005/8/layout/hierarchy3"/>
    <dgm:cxn modelId="{D7393386-FFAE-415B-84FF-E82F1CA4DAD8}" type="presParOf" srcId="{61945DFC-351F-4FF7-AB1A-8E53B67951E9}" destId="{40D2E475-E7E0-4E3A-83B3-7BF9008642CD}" srcOrd="5" destOrd="0" presId="urn:microsoft.com/office/officeart/2005/8/layout/hierarchy3"/>
    <dgm:cxn modelId="{9A0352DF-E3EA-4130-9B0E-E26AF1DFBBF1}" type="presParOf" srcId="{3325D03A-E015-478D-A4B9-369E75A1F0A4}" destId="{B6463BDD-B614-467E-995A-C0C26A1C5718}" srcOrd="2" destOrd="0" presId="urn:microsoft.com/office/officeart/2005/8/layout/hierarchy3"/>
    <dgm:cxn modelId="{BD2EF9C3-94B2-4BEB-919C-37B73C0FB859}" type="presParOf" srcId="{B6463BDD-B614-467E-995A-C0C26A1C5718}" destId="{BFDCCE3B-B6D7-4592-9298-81610BD2E9F8}" srcOrd="0" destOrd="0" presId="urn:microsoft.com/office/officeart/2005/8/layout/hierarchy3"/>
    <dgm:cxn modelId="{C776338A-BF8A-4985-9096-B572843FAE18}" type="presParOf" srcId="{BFDCCE3B-B6D7-4592-9298-81610BD2E9F8}" destId="{B12009A3-2DD9-46A0-9A07-0E4C0406D7F8}" srcOrd="0" destOrd="0" presId="urn:microsoft.com/office/officeart/2005/8/layout/hierarchy3"/>
    <dgm:cxn modelId="{2F338093-A4CA-402C-823F-80CD3D3CEBB6}" type="presParOf" srcId="{BFDCCE3B-B6D7-4592-9298-81610BD2E9F8}" destId="{687104F2-3D48-417C-8FFD-3EA21316E087}" srcOrd="1" destOrd="0" presId="urn:microsoft.com/office/officeart/2005/8/layout/hierarchy3"/>
    <dgm:cxn modelId="{31489395-EEE9-4743-8FDF-11E294D9CDFE}" type="presParOf" srcId="{B6463BDD-B614-467E-995A-C0C26A1C5718}" destId="{D66448BB-DD3D-4A26-8D85-C8A314FFC5E9}" srcOrd="1" destOrd="0" presId="urn:microsoft.com/office/officeart/2005/8/layout/hierarchy3"/>
    <dgm:cxn modelId="{573AFD39-E288-483E-868F-2383DCA1ED44}" type="presParOf" srcId="{D66448BB-DD3D-4A26-8D85-C8A314FFC5E9}" destId="{6629A923-5BEF-47F7-A2BD-D9ADA4DE05DA}" srcOrd="0" destOrd="0" presId="urn:microsoft.com/office/officeart/2005/8/layout/hierarchy3"/>
    <dgm:cxn modelId="{883A46D7-5839-4448-AF10-3A187755FF19}" type="presParOf" srcId="{D66448BB-DD3D-4A26-8D85-C8A314FFC5E9}" destId="{43E973F3-AECE-4CD4-A6AC-C1D25E2BE6B0}" srcOrd="1" destOrd="0" presId="urn:microsoft.com/office/officeart/2005/8/layout/hierarchy3"/>
    <dgm:cxn modelId="{C06E5B29-A395-4244-9FC3-A5259DAEAA93}" type="presParOf" srcId="{D66448BB-DD3D-4A26-8D85-C8A314FFC5E9}" destId="{23728D70-0C7D-4CAC-960D-DF81B0E5F5DD}" srcOrd="2" destOrd="0" presId="urn:microsoft.com/office/officeart/2005/8/layout/hierarchy3"/>
    <dgm:cxn modelId="{892E6967-56DF-4967-90F1-66C23CF885EB}" type="presParOf" srcId="{D66448BB-DD3D-4A26-8D85-C8A314FFC5E9}" destId="{DB5AF74D-4936-4DA2-9EA5-22B6180C3C90}" srcOrd="3" destOrd="0" presId="urn:microsoft.com/office/officeart/2005/8/layout/hierarchy3"/>
    <dgm:cxn modelId="{088512E3-05FB-4344-A175-0E200F29C80E}" type="presParOf" srcId="{D66448BB-DD3D-4A26-8D85-C8A314FFC5E9}" destId="{01D13043-6A7A-413F-98B3-370FD4301819}" srcOrd="4" destOrd="0" presId="urn:microsoft.com/office/officeart/2005/8/layout/hierarchy3"/>
    <dgm:cxn modelId="{9397B6F1-E523-431A-A822-869F7C94E498}" type="presParOf" srcId="{D66448BB-DD3D-4A26-8D85-C8A314FFC5E9}" destId="{5A293D7A-ADE5-412C-8870-D2D113011DE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CFAF87-CE19-4662-990B-7E77F553A5EA}" type="doc">
      <dgm:prSet loTypeId="urn:microsoft.com/office/officeart/2005/8/layout/cycle1" loCatId="cycle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909E9D5-BA2B-4E1E-AAFF-85D7565FD99C}">
      <dgm:prSet phldrT="[Text]" custT="1"/>
      <dgm:spPr/>
      <dgm:t>
        <a:bodyPr/>
        <a:lstStyle/>
        <a:p>
          <a:pPr algn="l"/>
          <a:r>
            <a:rPr lang="en-IN" sz="1600" b="1" dirty="0" smtClean="0"/>
            <a:t>ACTIVITY INITIATED</a:t>
          </a:r>
          <a:endParaRPr lang="en-IN" sz="1600" b="1" dirty="0"/>
        </a:p>
      </dgm:t>
    </dgm:pt>
    <dgm:pt modelId="{3F289EC3-3A62-42F5-9543-C858F3FBD8F5}" type="parTrans" cxnId="{A73398D0-AF8B-41CB-A5BA-E61F931AEB78}">
      <dgm:prSet/>
      <dgm:spPr/>
      <dgm:t>
        <a:bodyPr/>
        <a:lstStyle/>
        <a:p>
          <a:endParaRPr lang="en-IN"/>
        </a:p>
      </dgm:t>
    </dgm:pt>
    <dgm:pt modelId="{7C7A9B11-9E90-40EB-A4CC-1FDE70495437}" type="sibTrans" cxnId="{A73398D0-AF8B-41CB-A5BA-E61F931AEB78}">
      <dgm:prSet/>
      <dgm:spPr/>
      <dgm:t>
        <a:bodyPr/>
        <a:lstStyle/>
        <a:p>
          <a:endParaRPr lang="en-IN"/>
        </a:p>
      </dgm:t>
    </dgm:pt>
    <dgm:pt modelId="{14AD09B4-433C-43D2-A0DA-DB085A91C15F}">
      <dgm:prSet phldrT="[Text]" custT="1"/>
      <dgm:spPr/>
      <dgm:t>
        <a:bodyPr/>
        <a:lstStyle/>
        <a:p>
          <a:r>
            <a:rPr lang="en-IN" sz="1600" b="1" dirty="0" smtClean="0"/>
            <a:t>SMS-EMAIL-CALLS-NOTIFICATION</a:t>
          </a:r>
          <a:endParaRPr lang="en-IN" sz="1600" b="1" dirty="0"/>
        </a:p>
      </dgm:t>
    </dgm:pt>
    <dgm:pt modelId="{338A3078-01DB-4633-9637-664BDA0A2BCF}" type="parTrans" cxnId="{2C63ADA3-DD3A-4F67-B734-6089C8A3FFA9}">
      <dgm:prSet/>
      <dgm:spPr/>
      <dgm:t>
        <a:bodyPr/>
        <a:lstStyle/>
        <a:p>
          <a:endParaRPr lang="en-IN"/>
        </a:p>
      </dgm:t>
    </dgm:pt>
    <dgm:pt modelId="{11188610-24B3-4EB8-A1A5-2AE14F6B1F0B}" type="sibTrans" cxnId="{2C63ADA3-DD3A-4F67-B734-6089C8A3FFA9}">
      <dgm:prSet/>
      <dgm:spPr/>
      <dgm:t>
        <a:bodyPr/>
        <a:lstStyle/>
        <a:p>
          <a:endParaRPr lang="en-IN"/>
        </a:p>
      </dgm:t>
    </dgm:pt>
    <dgm:pt modelId="{8D13F1BC-FCE7-49B5-A04D-F9EEA4C6AE4F}">
      <dgm:prSet phldrT="[Text]" custT="1"/>
      <dgm:spPr/>
      <dgm:t>
        <a:bodyPr/>
        <a:lstStyle/>
        <a:p>
          <a:pPr algn="ctr"/>
          <a:r>
            <a:rPr lang="en-IN" sz="1600" b="1" dirty="0" smtClean="0"/>
            <a:t>MOBILE APP</a:t>
          </a:r>
          <a:endParaRPr lang="en-IN" sz="1600" b="1" dirty="0"/>
        </a:p>
      </dgm:t>
    </dgm:pt>
    <dgm:pt modelId="{198234F5-3522-45E1-A128-DC8CFBB4841D}" type="parTrans" cxnId="{647591CB-4BBD-4DE2-AC83-06E422D0AFB7}">
      <dgm:prSet/>
      <dgm:spPr/>
      <dgm:t>
        <a:bodyPr/>
        <a:lstStyle/>
        <a:p>
          <a:endParaRPr lang="en-IN"/>
        </a:p>
      </dgm:t>
    </dgm:pt>
    <dgm:pt modelId="{B977A5F7-FECD-40FC-88C8-16C1449A9782}" type="sibTrans" cxnId="{647591CB-4BBD-4DE2-AC83-06E422D0AFB7}">
      <dgm:prSet/>
      <dgm:spPr/>
      <dgm:t>
        <a:bodyPr/>
        <a:lstStyle/>
        <a:p>
          <a:endParaRPr lang="en-IN"/>
        </a:p>
      </dgm:t>
    </dgm:pt>
    <dgm:pt modelId="{32A00D5B-481B-4E09-8098-169E9CC39C8E}">
      <dgm:prSet phldrT="[Text]"/>
      <dgm:spPr/>
      <dgm:t>
        <a:bodyPr/>
        <a:lstStyle/>
        <a:p>
          <a:r>
            <a:rPr lang="en-IN" b="1" dirty="0" smtClean="0"/>
            <a:t>REMINDERS</a:t>
          </a:r>
          <a:endParaRPr lang="en-IN" b="1" dirty="0"/>
        </a:p>
      </dgm:t>
    </dgm:pt>
    <dgm:pt modelId="{ABFFEF3E-C5E5-4BC7-801C-180F71CD75C8}" type="parTrans" cxnId="{F382BBF5-F149-4B84-8D32-0BDE58FC8475}">
      <dgm:prSet/>
      <dgm:spPr/>
      <dgm:t>
        <a:bodyPr/>
        <a:lstStyle/>
        <a:p>
          <a:endParaRPr lang="en-IN"/>
        </a:p>
      </dgm:t>
    </dgm:pt>
    <dgm:pt modelId="{2FEEFDFC-C4EA-4F70-BAB0-AEDACA9A66DF}" type="sibTrans" cxnId="{F382BBF5-F149-4B84-8D32-0BDE58FC8475}">
      <dgm:prSet/>
      <dgm:spPr/>
      <dgm:t>
        <a:bodyPr/>
        <a:lstStyle/>
        <a:p>
          <a:endParaRPr lang="en-IN"/>
        </a:p>
      </dgm:t>
    </dgm:pt>
    <dgm:pt modelId="{2172564B-E95B-43AD-A9CA-11D9FE065FAF}">
      <dgm:prSet phldrT="[Text]"/>
      <dgm:spPr/>
      <dgm:t>
        <a:bodyPr/>
        <a:lstStyle/>
        <a:p>
          <a:r>
            <a:rPr lang="en-IN" b="1" dirty="0" smtClean="0"/>
            <a:t>ACTIVITY LOGS</a:t>
          </a:r>
          <a:endParaRPr lang="en-IN" b="1" dirty="0"/>
        </a:p>
      </dgm:t>
    </dgm:pt>
    <dgm:pt modelId="{EDE6B414-19D4-4838-9FDE-33C8AE7E7AD7}" type="parTrans" cxnId="{C0A10709-9919-46E5-A55F-D9EFDB48DA8D}">
      <dgm:prSet/>
      <dgm:spPr/>
      <dgm:t>
        <a:bodyPr/>
        <a:lstStyle/>
        <a:p>
          <a:endParaRPr lang="en-IN"/>
        </a:p>
      </dgm:t>
    </dgm:pt>
    <dgm:pt modelId="{0105ABA8-A690-4368-A845-4F534779EAA8}" type="sibTrans" cxnId="{C0A10709-9919-46E5-A55F-D9EFDB48DA8D}">
      <dgm:prSet/>
      <dgm:spPr/>
      <dgm:t>
        <a:bodyPr/>
        <a:lstStyle/>
        <a:p>
          <a:endParaRPr lang="en-IN"/>
        </a:p>
      </dgm:t>
    </dgm:pt>
    <dgm:pt modelId="{B4BEA5DA-1BF1-433E-922A-B6148D03F02A}" type="pres">
      <dgm:prSet presAssocID="{63CFAF87-CE19-4662-990B-7E77F553A5E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0BEC9DE-4734-4042-B873-EE2BD856C4B0}" type="pres">
      <dgm:prSet presAssocID="{B909E9D5-BA2B-4E1E-AAFF-85D7565FD99C}" presName="dummy" presStyleCnt="0"/>
      <dgm:spPr/>
    </dgm:pt>
    <dgm:pt modelId="{C1FC8C82-6BA4-4913-9677-5FB56E036ABB}" type="pres">
      <dgm:prSet presAssocID="{B909E9D5-BA2B-4E1E-AAFF-85D7565FD99C}" presName="node" presStyleLbl="revTx" presStyleIdx="0" presStyleCnt="5" custScaleX="140705" custScaleY="65221" custRadScaleRad="105017" custRadScaleInc="1505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DB6808-DA2F-48D6-9CBD-BD09481567BF}" type="pres">
      <dgm:prSet presAssocID="{7C7A9B11-9E90-40EB-A4CC-1FDE70495437}" presName="sibTrans" presStyleLbl="node1" presStyleIdx="0" presStyleCnt="5"/>
      <dgm:spPr/>
      <dgm:t>
        <a:bodyPr/>
        <a:lstStyle/>
        <a:p>
          <a:endParaRPr lang="en-IN"/>
        </a:p>
      </dgm:t>
    </dgm:pt>
    <dgm:pt modelId="{D69EE8B2-157C-48C4-9739-DAB18ECA2EE7}" type="pres">
      <dgm:prSet presAssocID="{14AD09B4-433C-43D2-A0DA-DB085A91C15F}" presName="dummy" presStyleCnt="0"/>
      <dgm:spPr/>
    </dgm:pt>
    <dgm:pt modelId="{E3CCB6E3-9099-4BD8-A283-9DCE3C6ABF21}" type="pres">
      <dgm:prSet presAssocID="{14AD09B4-433C-43D2-A0DA-DB085A91C15F}" presName="node" presStyleLbl="revTx" presStyleIdx="1" presStyleCnt="5" custScaleX="14637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9C2547-0218-4579-8323-B8C736BFA6B5}" type="pres">
      <dgm:prSet presAssocID="{11188610-24B3-4EB8-A1A5-2AE14F6B1F0B}" presName="sibTrans" presStyleLbl="node1" presStyleIdx="1" presStyleCnt="5"/>
      <dgm:spPr/>
      <dgm:t>
        <a:bodyPr/>
        <a:lstStyle/>
        <a:p>
          <a:endParaRPr lang="en-IN"/>
        </a:p>
      </dgm:t>
    </dgm:pt>
    <dgm:pt modelId="{617045DE-ABE9-45A9-BE56-95D5672EF7B4}" type="pres">
      <dgm:prSet presAssocID="{8D13F1BC-FCE7-49B5-A04D-F9EEA4C6AE4F}" presName="dummy" presStyleCnt="0"/>
      <dgm:spPr/>
    </dgm:pt>
    <dgm:pt modelId="{97BA65B6-92BC-43DE-B2B5-5B67A3DA1287}" type="pres">
      <dgm:prSet presAssocID="{8D13F1BC-FCE7-49B5-A04D-F9EEA4C6AE4F}" presName="node" presStyleLbl="revTx" presStyleIdx="2" presStyleCnt="5" custScaleX="136179" custRadScaleRad="9852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8B131B-0511-4271-A3E2-32BFFE3DE658}" type="pres">
      <dgm:prSet presAssocID="{B977A5F7-FECD-40FC-88C8-16C1449A9782}" presName="sibTrans" presStyleLbl="node1" presStyleIdx="2" presStyleCnt="5"/>
      <dgm:spPr/>
      <dgm:t>
        <a:bodyPr/>
        <a:lstStyle/>
        <a:p>
          <a:endParaRPr lang="en-IN"/>
        </a:p>
      </dgm:t>
    </dgm:pt>
    <dgm:pt modelId="{CE1B8EC3-1BF9-4244-939E-02136C96E58D}" type="pres">
      <dgm:prSet presAssocID="{32A00D5B-481B-4E09-8098-169E9CC39C8E}" presName="dummy" presStyleCnt="0"/>
      <dgm:spPr/>
    </dgm:pt>
    <dgm:pt modelId="{ABD6B957-E347-4968-9F0B-090DC1A357C6}" type="pres">
      <dgm:prSet presAssocID="{32A00D5B-481B-4E09-8098-169E9CC39C8E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A2A18E-667D-4FE9-A711-8B8F49B6DE3E}" type="pres">
      <dgm:prSet presAssocID="{2FEEFDFC-C4EA-4F70-BAB0-AEDACA9A66DF}" presName="sibTrans" presStyleLbl="node1" presStyleIdx="3" presStyleCnt="5"/>
      <dgm:spPr/>
      <dgm:t>
        <a:bodyPr/>
        <a:lstStyle/>
        <a:p>
          <a:endParaRPr lang="en-IN"/>
        </a:p>
      </dgm:t>
    </dgm:pt>
    <dgm:pt modelId="{15F10DB7-917F-45C5-A56C-D65654AA6F0C}" type="pres">
      <dgm:prSet presAssocID="{2172564B-E95B-43AD-A9CA-11D9FE065FAF}" presName="dummy" presStyleCnt="0"/>
      <dgm:spPr/>
    </dgm:pt>
    <dgm:pt modelId="{742131CA-C822-4FC6-9177-43B8F4BF49F0}" type="pres">
      <dgm:prSet presAssocID="{2172564B-E95B-43AD-A9CA-11D9FE065FAF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AA961E5-2A3E-485A-A961-4ED1AC593646}" type="pres">
      <dgm:prSet presAssocID="{0105ABA8-A690-4368-A845-4F534779EAA8}" presName="sibTrans" presStyleLbl="node1" presStyleIdx="4" presStyleCnt="5"/>
      <dgm:spPr/>
      <dgm:t>
        <a:bodyPr/>
        <a:lstStyle/>
        <a:p>
          <a:endParaRPr lang="en-IN"/>
        </a:p>
      </dgm:t>
    </dgm:pt>
  </dgm:ptLst>
  <dgm:cxnLst>
    <dgm:cxn modelId="{A73398D0-AF8B-41CB-A5BA-E61F931AEB78}" srcId="{63CFAF87-CE19-4662-990B-7E77F553A5EA}" destId="{B909E9D5-BA2B-4E1E-AAFF-85D7565FD99C}" srcOrd="0" destOrd="0" parTransId="{3F289EC3-3A62-42F5-9543-C858F3FBD8F5}" sibTransId="{7C7A9B11-9E90-40EB-A4CC-1FDE70495437}"/>
    <dgm:cxn modelId="{BE76E6AB-0080-49D1-A700-4FD0DB1DD89C}" type="presOf" srcId="{7C7A9B11-9E90-40EB-A4CC-1FDE70495437}" destId="{26DB6808-DA2F-48D6-9CBD-BD09481567BF}" srcOrd="0" destOrd="0" presId="urn:microsoft.com/office/officeart/2005/8/layout/cycle1"/>
    <dgm:cxn modelId="{A743E557-A9D2-4DA6-9371-77AC5A979640}" type="presOf" srcId="{32A00D5B-481B-4E09-8098-169E9CC39C8E}" destId="{ABD6B957-E347-4968-9F0B-090DC1A357C6}" srcOrd="0" destOrd="0" presId="urn:microsoft.com/office/officeart/2005/8/layout/cycle1"/>
    <dgm:cxn modelId="{B55F8C46-1B42-406A-AD5D-373BC3811681}" type="presOf" srcId="{B977A5F7-FECD-40FC-88C8-16C1449A9782}" destId="{F58B131B-0511-4271-A3E2-32BFFE3DE658}" srcOrd="0" destOrd="0" presId="urn:microsoft.com/office/officeart/2005/8/layout/cycle1"/>
    <dgm:cxn modelId="{F6C513D1-D879-4D6B-BAB0-6D2B9B8A2F3D}" type="presOf" srcId="{63CFAF87-CE19-4662-990B-7E77F553A5EA}" destId="{B4BEA5DA-1BF1-433E-922A-B6148D03F02A}" srcOrd="0" destOrd="0" presId="urn:microsoft.com/office/officeart/2005/8/layout/cycle1"/>
    <dgm:cxn modelId="{C0A10709-9919-46E5-A55F-D9EFDB48DA8D}" srcId="{63CFAF87-CE19-4662-990B-7E77F553A5EA}" destId="{2172564B-E95B-43AD-A9CA-11D9FE065FAF}" srcOrd="4" destOrd="0" parTransId="{EDE6B414-19D4-4838-9FDE-33C8AE7E7AD7}" sibTransId="{0105ABA8-A690-4368-A845-4F534779EAA8}"/>
    <dgm:cxn modelId="{F382BBF5-F149-4B84-8D32-0BDE58FC8475}" srcId="{63CFAF87-CE19-4662-990B-7E77F553A5EA}" destId="{32A00D5B-481B-4E09-8098-169E9CC39C8E}" srcOrd="3" destOrd="0" parTransId="{ABFFEF3E-C5E5-4BC7-801C-180F71CD75C8}" sibTransId="{2FEEFDFC-C4EA-4F70-BAB0-AEDACA9A66DF}"/>
    <dgm:cxn modelId="{E4A8B1F7-A63A-4492-8FBD-FB23006B7885}" type="presOf" srcId="{14AD09B4-433C-43D2-A0DA-DB085A91C15F}" destId="{E3CCB6E3-9099-4BD8-A283-9DCE3C6ABF21}" srcOrd="0" destOrd="0" presId="urn:microsoft.com/office/officeart/2005/8/layout/cycle1"/>
    <dgm:cxn modelId="{0F7000EC-6F5F-45BF-8015-F7EA32090B1C}" type="presOf" srcId="{2172564B-E95B-43AD-A9CA-11D9FE065FAF}" destId="{742131CA-C822-4FC6-9177-43B8F4BF49F0}" srcOrd="0" destOrd="0" presId="urn:microsoft.com/office/officeart/2005/8/layout/cycle1"/>
    <dgm:cxn modelId="{72427D5A-2D29-4BE1-9C7C-1CAB701B2E9B}" type="presOf" srcId="{0105ABA8-A690-4368-A845-4F534779EAA8}" destId="{8AA961E5-2A3E-485A-A961-4ED1AC593646}" srcOrd="0" destOrd="0" presId="urn:microsoft.com/office/officeart/2005/8/layout/cycle1"/>
    <dgm:cxn modelId="{57C55725-735E-45CC-B298-A7ED15AA71DB}" type="presOf" srcId="{11188610-24B3-4EB8-A1A5-2AE14F6B1F0B}" destId="{2E9C2547-0218-4579-8323-B8C736BFA6B5}" srcOrd="0" destOrd="0" presId="urn:microsoft.com/office/officeart/2005/8/layout/cycle1"/>
    <dgm:cxn modelId="{B91C558F-462C-4B21-BD82-A837B52ADD40}" type="presOf" srcId="{8D13F1BC-FCE7-49B5-A04D-F9EEA4C6AE4F}" destId="{97BA65B6-92BC-43DE-B2B5-5B67A3DA1287}" srcOrd="0" destOrd="0" presId="urn:microsoft.com/office/officeart/2005/8/layout/cycle1"/>
    <dgm:cxn modelId="{881EA5E6-23C7-4D9D-A28A-4F06F6A06DBD}" type="presOf" srcId="{2FEEFDFC-C4EA-4F70-BAB0-AEDACA9A66DF}" destId="{33A2A18E-667D-4FE9-A711-8B8F49B6DE3E}" srcOrd="0" destOrd="0" presId="urn:microsoft.com/office/officeart/2005/8/layout/cycle1"/>
    <dgm:cxn modelId="{647591CB-4BBD-4DE2-AC83-06E422D0AFB7}" srcId="{63CFAF87-CE19-4662-990B-7E77F553A5EA}" destId="{8D13F1BC-FCE7-49B5-A04D-F9EEA4C6AE4F}" srcOrd="2" destOrd="0" parTransId="{198234F5-3522-45E1-A128-DC8CFBB4841D}" sibTransId="{B977A5F7-FECD-40FC-88C8-16C1449A9782}"/>
    <dgm:cxn modelId="{7D6C98C8-A493-4A93-ABD6-28EB31E3B1B9}" type="presOf" srcId="{B909E9D5-BA2B-4E1E-AAFF-85D7565FD99C}" destId="{C1FC8C82-6BA4-4913-9677-5FB56E036ABB}" srcOrd="0" destOrd="0" presId="urn:microsoft.com/office/officeart/2005/8/layout/cycle1"/>
    <dgm:cxn modelId="{2C63ADA3-DD3A-4F67-B734-6089C8A3FFA9}" srcId="{63CFAF87-CE19-4662-990B-7E77F553A5EA}" destId="{14AD09B4-433C-43D2-A0DA-DB085A91C15F}" srcOrd="1" destOrd="0" parTransId="{338A3078-01DB-4633-9637-664BDA0A2BCF}" sibTransId="{11188610-24B3-4EB8-A1A5-2AE14F6B1F0B}"/>
    <dgm:cxn modelId="{0A91FFC7-38B1-4E74-8B0C-7F43E07A57E4}" type="presParOf" srcId="{B4BEA5DA-1BF1-433E-922A-B6148D03F02A}" destId="{40BEC9DE-4734-4042-B873-EE2BD856C4B0}" srcOrd="0" destOrd="0" presId="urn:microsoft.com/office/officeart/2005/8/layout/cycle1"/>
    <dgm:cxn modelId="{5E33B979-B037-4AA1-9DC3-DC077575ECCB}" type="presParOf" srcId="{B4BEA5DA-1BF1-433E-922A-B6148D03F02A}" destId="{C1FC8C82-6BA4-4913-9677-5FB56E036ABB}" srcOrd="1" destOrd="0" presId="urn:microsoft.com/office/officeart/2005/8/layout/cycle1"/>
    <dgm:cxn modelId="{1AD840C1-ED73-42B2-B8B0-E1E1115450B2}" type="presParOf" srcId="{B4BEA5DA-1BF1-433E-922A-B6148D03F02A}" destId="{26DB6808-DA2F-48D6-9CBD-BD09481567BF}" srcOrd="2" destOrd="0" presId="urn:microsoft.com/office/officeart/2005/8/layout/cycle1"/>
    <dgm:cxn modelId="{F4213527-0177-43C2-9127-24DE619487F7}" type="presParOf" srcId="{B4BEA5DA-1BF1-433E-922A-B6148D03F02A}" destId="{D69EE8B2-157C-48C4-9739-DAB18ECA2EE7}" srcOrd="3" destOrd="0" presId="urn:microsoft.com/office/officeart/2005/8/layout/cycle1"/>
    <dgm:cxn modelId="{63D7B295-E100-4DDF-8776-EEC6094B39F0}" type="presParOf" srcId="{B4BEA5DA-1BF1-433E-922A-B6148D03F02A}" destId="{E3CCB6E3-9099-4BD8-A283-9DCE3C6ABF21}" srcOrd="4" destOrd="0" presId="urn:microsoft.com/office/officeart/2005/8/layout/cycle1"/>
    <dgm:cxn modelId="{F43E4885-573B-4100-BF6F-9E1E9CC106FD}" type="presParOf" srcId="{B4BEA5DA-1BF1-433E-922A-B6148D03F02A}" destId="{2E9C2547-0218-4579-8323-B8C736BFA6B5}" srcOrd="5" destOrd="0" presId="urn:microsoft.com/office/officeart/2005/8/layout/cycle1"/>
    <dgm:cxn modelId="{18DE9EDA-3DF8-4F5F-8194-5D4ADA3E72A2}" type="presParOf" srcId="{B4BEA5DA-1BF1-433E-922A-B6148D03F02A}" destId="{617045DE-ABE9-45A9-BE56-95D5672EF7B4}" srcOrd="6" destOrd="0" presId="urn:microsoft.com/office/officeart/2005/8/layout/cycle1"/>
    <dgm:cxn modelId="{85286666-D2E3-4F08-A4D3-CDEE6A719937}" type="presParOf" srcId="{B4BEA5DA-1BF1-433E-922A-B6148D03F02A}" destId="{97BA65B6-92BC-43DE-B2B5-5B67A3DA1287}" srcOrd="7" destOrd="0" presId="urn:microsoft.com/office/officeart/2005/8/layout/cycle1"/>
    <dgm:cxn modelId="{9BCFC1E0-8B8F-4250-AF0E-DA2F331B418A}" type="presParOf" srcId="{B4BEA5DA-1BF1-433E-922A-B6148D03F02A}" destId="{F58B131B-0511-4271-A3E2-32BFFE3DE658}" srcOrd="8" destOrd="0" presId="urn:microsoft.com/office/officeart/2005/8/layout/cycle1"/>
    <dgm:cxn modelId="{94B000B7-B559-4B8F-8A0B-F695C0463B51}" type="presParOf" srcId="{B4BEA5DA-1BF1-433E-922A-B6148D03F02A}" destId="{CE1B8EC3-1BF9-4244-939E-02136C96E58D}" srcOrd="9" destOrd="0" presId="urn:microsoft.com/office/officeart/2005/8/layout/cycle1"/>
    <dgm:cxn modelId="{8197A45A-2D83-42CD-A167-FA0A0C920027}" type="presParOf" srcId="{B4BEA5DA-1BF1-433E-922A-B6148D03F02A}" destId="{ABD6B957-E347-4968-9F0B-090DC1A357C6}" srcOrd="10" destOrd="0" presId="urn:microsoft.com/office/officeart/2005/8/layout/cycle1"/>
    <dgm:cxn modelId="{1D8DD561-3E50-4349-BB38-6F324AAF5F37}" type="presParOf" srcId="{B4BEA5DA-1BF1-433E-922A-B6148D03F02A}" destId="{33A2A18E-667D-4FE9-A711-8B8F49B6DE3E}" srcOrd="11" destOrd="0" presId="urn:microsoft.com/office/officeart/2005/8/layout/cycle1"/>
    <dgm:cxn modelId="{51B9C77E-F3DC-49AC-BB7C-6FC3B7F591B5}" type="presParOf" srcId="{B4BEA5DA-1BF1-433E-922A-B6148D03F02A}" destId="{15F10DB7-917F-45C5-A56C-D65654AA6F0C}" srcOrd="12" destOrd="0" presId="urn:microsoft.com/office/officeart/2005/8/layout/cycle1"/>
    <dgm:cxn modelId="{D6DDAF7E-CE8B-4491-BF5F-06756047A370}" type="presParOf" srcId="{B4BEA5DA-1BF1-433E-922A-B6148D03F02A}" destId="{742131CA-C822-4FC6-9177-43B8F4BF49F0}" srcOrd="13" destOrd="0" presId="urn:microsoft.com/office/officeart/2005/8/layout/cycle1"/>
    <dgm:cxn modelId="{A4F10C42-EB3D-40C4-A569-A1ABBA409E9A}" type="presParOf" srcId="{B4BEA5DA-1BF1-433E-922A-B6148D03F02A}" destId="{8AA961E5-2A3E-485A-A961-4ED1AC593646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586F94-789B-4A14-9B9E-B5DA1FC685DA}" type="doc">
      <dgm:prSet loTypeId="urn:microsoft.com/office/officeart/2005/8/layout/hList1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83B6F34-9DAD-4C86-87F0-DA7AE3C13629}">
      <dgm:prSet phldrT="[Text]" custT="1"/>
      <dgm:spPr/>
      <dgm:t>
        <a:bodyPr/>
        <a:lstStyle/>
        <a:p>
          <a:r>
            <a:rPr lang="en-IN" sz="3200" dirty="0" smtClean="0"/>
            <a:t>ACADS</a:t>
          </a:r>
          <a:endParaRPr lang="en-IN" sz="3200" dirty="0"/>
        </a:p>
      </dgm:t>
    </dgm:pt>
    <dgm:pt modelId="{297DCFE2-585B-421B-8FD3-DADB53E035BC}" type="parTrans" cxnId="{05892701-A4BD-4D08-A029-609FF0090149}">
      <dgm:prSet/>
      <dgm:spPr/>
      <dgm:t>
        <a:bodyPr/>
        <a:lstStyle/>
        <a:p>
          <a:endParaRPr lang="en-IN"/>
        </a:p>
      </dgm:t>
    </dgm:pt>
    <dgm:pt modelId="{66A729C9-62DC-4536-AB12-58E1A321F2A9}" type="sibTrans" cxnId="{05892701-A4BD-4D08-A029-609FF0090149}">
      <dgm:prSet/>
      <dgm:spPr/>
      <dgm:t>
        <a:bodyPr/>
        <a:lstStyle/>
        <a:p>
          <a:endParaRPr lang="en-IN"/>
        </a:p>
      </dgm:t>
    </dgm:pt>
    <dgm:pt modelId="{9A0672BA-756F-4593-8827-AA1F5881C584}">
      <dgm:prSet phldrT="[Text]" custT="1"/>
      <dgm:spPr/>
      <dgm:t>
        <a:bodyPr/>
        <a:lstStyle/>
        <a:p>
          <a:r>
            <a:rPr lang="en-IN" sz="2000" dirty="0" smtClean="0"/>
            <a:t>Join sessions</a:t>
          </a:r>
          <a:endParaRPr lang="en-IN" sz="2000" dirty="0"/>
        </a:p>
      </dgm:t>
    </dgm:pt>
    <dgm:pt modelId="{442E222A-7BF0-47D1-B978-8E87DDDF6CCF}" type="parTrans" cxnId="{BF079F7C-B157-4385-B1E9-C7C149F6DAA8}">
      <dgm:prSet/>
      <dgm:spPr/>
      <dgm:t>
        <a:bodyPr/>
        <a:lstStyle/>
        <a:p>
          <a:endParaRPr lang="en-IN"/>
        </a:p>
      </dgm:t>
    </dgm:pt>
    <dgm:pt modelId="{ED1BB410-9997-4E2A-9E9F-A1E2EDD1D630}" type="sibTrans" cxnId="{BF079F7C-B157-4385-B1E9-C7C149F6DAA8}">
      <dgm:prSet/>
      <dgm:spPr/>
      <dgm:t>
        <a:bodyPr/>
        <a:lstStyle/>
        <a:p>
          <a:endParaRPr lang="en-IN"/>
        </a:p>
      </dgm:t>
    </dgm:pt>
    <dgm:pt modelId="{7FFA31E3-A2DF-4D0A-AAD1-717C54C1C10D}">
      <dgm:prSet phldrT="[Text]" custT="1"/>
      <dgm:spPr/>
      <dgm:t>
        <a:bodyPr/>
        <a:lstStyle/>
        <a:p>
          <a:r>
            <a:rPr lang="en-IN" sz="2000" dirty="0" smtClean="0"/>
            <a:t>View previous cycle recordings</a:t>
          </a:r>
          <a:endParaRPr lang="en-IN" sz="2000" dirty="0"/>
        </a:p>
      </dgm:t>
    </dgm:pt>
    <dgm:pt modelId="{93EDA5B2-D9FE-4751-8702-E8EC27A15D8D}" type="parTrans" cxnId="{79538500-106F-40BB-9747-DF2E6D7BB09F}">
      <dgm:prSet/>
      <dgm:spPr/>
      <dgm:t>
        <a:bodyPr/>
        <a:lstStyle/>
        <a:p>
          <a:endParaRPr lang="en-IN"/>
        </a:p>
      </dgm:t>
    </dgm:pt>
    <dgm:pt modelId="{1160D225-592D-4194-91B9-62C20B323D9A}" type="sibTrans" cxnId="{79538500-106F-40BB-9747-DF2E6D7BB09F}">
      <dgm:prSet/>
      <dgm:spPr/>
      <dgm:t>
        <a:bodyPr/>
        <a:lstStyle/>
        <a:p>
          <a:endParaRPr lang="en-IN"/>
        </a:p>
      </dgm:t>
    </dgm:pt>
    <dgm:pt modelId="{CD61B1E9-FBE5-4C27-95FC-150529308839}">
      <dgm:prSet phldrT="[Text]" custT="1"/>
      <dgm:spPr/>
      <dgm:t>
        <a:bodyPr/>
        <a:lstStyle/>
        <a:p>
          <a:r>
            <a:rPr lang="en-IN" sz="3200" dirty="0" smtClean="0"/>
            <a:t>EXAMS</a:t>
          </a:r>
          <a:endParaRPr lang="en-IN" sz="3200" dirty="0"/>
        </a:p>
      </dgm:t>
    </dgm:pt>
    <dgm:pt modelId="{2E4E6A7B-B777-4AE1-A182-BF0E863DB22D}" type="parTrans" cxnId="{D3D66435-4718-4ED9-AC63-E3B8652B33C8}">
      <dgm:prSet/>
      <dgm:spPr/>
      <dgm:t>
        <a:bodyPr/>
        <a:lstStyle/>
        <a:p>
          <a:endParaRPr lang="en-IN"/>
        </a:p>
      </dgm:t>
    </dgm:pt>
    <dgm:pt modelId="{88E0D7DA-D23A-4E82-98C8-561B96807EC0}" type="sibTrans" cxnId="{D3D66435-4718-4ED9-AC63-E3B8652B33C8}">
      <dgm:prSet/>
      <dgm:spPr/>
      <dgm:t>
        <a:bodyPr/>
        <a:lstStyle/>
        <a:p>
          <a:endParaRPr lang="en-IN"/>
        </a:p>
      </dgm:t>
    </dgm:pt>
    <dgm:pt modelId="{4D4E89F4-3FFD-49E7-95D1-3BEF399BF767}">
      <dgm:prSet phldrT="[Text]" custT="1"/>
      <dgm:spPr/>
      <dgm:t>
        <a:bodyPr/>
        <a:lstStyle/>
        <a:p>
          <a:r>
            <a:rPr lang="en-IN" sz="2000" dirty="0" smtClean="0"/>
            <a:t>Exam results</a:t>
          </a:r>
          <a:endParaRPr lang="en-IN" sz="2000" dirty="0"/>
        </a:p>
      </dgm:t>
    </dgm:pt>
    <dgm:pt modelId="{D1C24E9F-F0BA-416B-8D06-8CC1AAAE1A91}" type="parTrans" cxnId="{CBA26814-8B6C-4289-AB0D-0A0D6DC7526B}">
      <dgm:prSet/>
      <dgm:spPr/>
      <dgm:t>
        <a:bodyPr/>
        <a:lstStyle/>
        <a:p>
          <a:endParaRPr lang="en-IN"/>
        </a:p>
      </dgm:t>
    </dgm:pt>
    <dgm:pt modelId="{EB8AFDB4-331E-4437-8ACF-BFF212BB59F7}" type="sibTrans" cxnId="{CBA26814-8B6C-4289-AB0D-0A0D6DC7526B}">
      <dgm:prSet/>
      <dgm:spPr/>
      <dgm:t>
        <a:bodyPr/>
        <a:lstStyle/>
        <a:p>
          <a:endParaRPr lang="en-IN"/>
        </a:p>
      </dgm:t>
    </dgm:pt>
    <dgm:pt modelId="{D4196508-7F09-46CE-9B92-BEEAB2B6994F}">
      <dgm:prSet phldrT="[Text]" custT="1"/>
      <dgm:spPr/>
      <dgm:t>
        <a:bodyPr/>
        <a:lstStyle/>
        <a:p>
          <a:r>
            <a:rPr lang="en-IN" sz="3200" dirty="0" smtClean="0"/>
            <a:t>SUPPORT</a:t>
          </a:r>
          <a:endParaRPr lang="en-IN" sz="3200" dirty="0"/>
        </a:p>
      </dgm:t>
    </dgm:pt>
    <dgm:pt modelId="{8D2FF1C1-C062-4001-8FDB-929E7BBD4081}" type="parTrans" cxnId="{FD6BE5A3-27A3-4E26-A452-7C7BF0846290}">
      <dgm:prSet/>
      <dgm:spPr/>
      <dgm:t>
        <a:bodyPr/>
        <a:lstStyle/>
        <a:p>
          <a:endParaRPr lang="en-IN"/>
        </a:p>
      </dgm:t>
    </dgm:pt>
    <dgm:pt modelId="{9AA7282F-0762-43AB-BB73-20C712D3752D}" type="sibTrans" cxnId="{FD6BE5A3-27A3-4E26-A452-7C7BF0846290}">
      <dgm:prSet/>
      <dgm:spPr/>
      <dgm:t>
        <a:bodyPr/>
        <a:lstStyle/>
        <a:p>
          <a:endParaRPr lang="en-IN"/>
        </a:p>
      </dgm:t>
    </dgm:pt>
    <dgm:pt modelId="{E738B9C1-C24A-4102-8C02-F5344A206412}">
      <dgm:prSet phldrT="[Text]" custT="1"/>
      <dgm:spPr/>
      <dgm:t>
        <a:bodyPr/>
        <a:lstStyle/>
        <a:p>
          <a:r>
            <a:rPr lang="en-IN" sz="2000" dirty="0" smtClean="0"/>
            <a:t>Raise a query</a:t>
          </a:r>
          <a:endParaRPr lang="en-IN" sz="2000" dirty="0"/>
        </a:p>
      </dgm:t>
    </dgm:pt>
    <dgm:pt modelId="{47A14F9E-41FE-4440-AF47-12EE0E78DC02}" type="parTrans" cxnId="{B3D28361-6B9B-4A31-AC1D-756893CCAE21}">
      <dgm:prSet/>
      <dgm:spPr/>
      <dgm:t>
        <a:bodyPr/>
        <a:lstStyle/>
        <a:p>
          <a:endParaRPr lang="en-IN"/>
        </a:p>
      </dgm:t>
    </dgm:pt>
    <dgm:pt modelId="{DDF341A3-4AFF-4E24-862E-9AE49DA4BAE6}" type="sibTrans" cxnId="{B3D28361-6B9B-4A31-AC1D-756893CCAE21}">
      <dgm:prSet/>
      <dgm:spPr/>
      <dgm:t>
        <a:bodyPr/>
        <a:lstStyle/>
        <a:p>
          <a:endParaRPr lang="en-IN"/>
        </a:p>
      </dgm:t>
    </dgm:pt>
    <dgm:pt modelId="{E7A3313F-1D9E-48DC-A3C3-776D03481610}">
      <dgm:prSet phldrT="[Text]" custT="1"/>
      <dgm:spPr/>
      <dgm:t>
        <a:bodyPr/>
        <a:lstStyle/>
        <a:p>
          <a:r>
            <a:rPr lang="en-IN" sz="2000" dirty="0" smtClean="0"/>
            <a:t>Feedback module</a:t>
          </a:r>
          <a:endParaRPr lang="en-IN" sz="2000" dirty="0"/>
        </a:p>
      </dgm:t>
    </dgm:pt>
    <dgm:pt modelId="{0D03F538-E9FB-48D6-8BA3-5020A8F36F67}" type="parTrans" cxnId="{9E8ECD6B-2ACC-45F4-86E7-AF837FDF60F5}">
      <dgm:prSet/>
      <dgm:spPr/>
      <dgm:t>
        <a:bodyPr/>
        <a:lstStyle/>
        <a:p>
          <a:endParaRPr lang="en-IN"/>
        </a:p>
      </dgm:t>
    </dgm:pt>
    <dgm:pt modelId="{396C02A2-58E2-4A41-A21D-38E13AD9E253}" type="sibTrans" cxnId="{9E8ECD6B-2ACC-45F4-86E7-AF837FDF60F5}">
      <dgm:prSet/>
      <dgm:spPr/>
      <dgm:t>
        <a:bodyPr/>
        <a:lstStyle/>
        <a:p>
          <a:endParaRPr lang="en-IN"/>
        </a:p>
      </dgm:t>
    </dgm:pt>
    <dgm:pt modelId="{A163F02A-6C9D-4A1D-8D60-17A8E2FDCBBF}">
      <dgm:prSet phldrT="[Text]" custT="1"/>
      <dgm:spPr/>
      <dgm:t>
        <a:bodyPr/>
        <a:lstStyle/>
        <a:p>
          <a:endParaRPr lang="en-IN" sz="2000" dirty="0"/>
        </a:p>
      </dgm:t>
    </dgm:pt>
    <dgm:pt modelId="{4CA11D98-4EE7-4C2C-92AF-3AC1939D1C40}" type="parTrans" cxnId="{0628B11E-CF1F-4930-98EE-A903D8A9D867}">
      <dgm:prSet/>
      <dgm:spPr/>
      <dgm:t>
        <a:bodyPr/>
        <a:lstStyle/>
        <a:p>
          <a:endParaRPr lang="en-IN"/>
        </a:p>
      </dgm:t>
    </dgm:pt>
    <dgm:pt modelId="{97947C8F-864A-40B2-B1D1-B9E5511A562B}" type="sibTrans" cxnId="{0628B11E-CF1F-4930-98EE-A903D8A9D867}">
      <dgm:prSet/>
      <dgm:spPr/>
      <dgm:t>
        <a:bodyPr/>
        <a:lstStyle/>
        <a:p>
          <a:endParaRPr lang="en-IN"/>
        </a:p>
      </dgm:t>
    </dgm:pt>
    <dgm:pt modelId="{3DFC24F8-8345-467A-91E4-955EBF9C5031}">
      <dgm:prSet phldrT="[Text]" custT="1"/>
      <dgm:spPr/>
      <dgm:t>
        <a:bodyPr/>
        <a:lstStyle/>
        <a:p>
          <a:r>
            <a:rPr lang="en-IN" sz="2000" dirty="0" smtClean="0"/>
            <a:t>View and Download recordings</a:t>
          </a:r>
          <a:endParaRPr lang="en-IN" sz="2000" dirty="0"/>
        </a:p>
      </dgm:t>
    </dgm:pt>
    <dgm:pt modelId="{2140B832-D8C0-489C-BF6B-2F6485811C38}" type="parTrans" cxnId="{2011E008-1B80-45EF-9EDE-BBE1B37987C7}">
      <dgm:prSet/>
      <dgm:spPr/>
      <dgm:t>
        <a:bodyPr/>
        <a:lstStyle/>
        <a:p>
          <a:endParaRPr lang="en-IN"/>
        </a:p>
      </dgm:t>
    </dgm:pt>
    <dgm:pt modelId="{9343B505-6D16-486C-B261-00EDD2CEDE4D}" type="sibTrans" cxnId="{2011E008-1B80-45EF-9EDE-BBE1B37987C7}">
      <dgm:prSet/>
      <dgm:spPr/>
      <dgm:t>
        <a:bodyPr/>
        <a:lstStyle/>
        <a:p>
          <a:endParaRPr lang="en-IN"/>
        </a:p>
      </dgm:t>
    </dgm:pt>
    <dgm:pt modelId="{FD5D6605-A643-42A5-9508-70A5FA2A2FCE}">
      <dgm:prSet phldrT="[Text]" custT="1"/>
      <dgm:spPr/>
      <dgm:t>
        <a:bodyPr/>
        <a:lstStyle/>
        <a:p>
          <a:r>
            <a:rPr lang="en-IN" sz="2000" dirty="0" smtClean="0"/>
            <a:t>Learning resources</a:t>
          </a:r>
          <a:endParaRPr lang="en-IN" sz="2000" dirty="0"/>
        </a:p>
      </dgm:t>
    </dgm:pt>
    <dgm:pt modelId="{4917F2CC-B6EE-45A3-9BB5-370C10BB2FBD}" type="parTrans" cxnId="{BAC1F5DF-4EA2-4637-811F-749185EC2F28}">
      <dgm:prSet/>
      <dgm:spPr/>
      <dgm:t>
        <a:bodyPr/>
        <a:lstStyle/>
        <a:p>
          <a:endParaRPr lang="en-IN"/>
        </a:p>
      </dgm:t>
    </dgm:pt>
    <dgm:pt modelId="{1C063CB6-8E49-4FFD-9528-89430177221C}" type="sibTrans" cxnId="{BAC1F5DF-4EA2-4637-811F-749185EC2F28}">
      <dgm:prSet/>
      <dgm:spPr/>
      <dgm:t>
        <a:bodyPr/>
        <a:lstStyle/>
        <a:p>
          <a:endParaRPr lang="en-IN"/>
        </a:p>
      </dgm:t>
    </dgm:pt>
    <dgm:pt modelId="{A60BD939-4016-4A93-9682-B187DE0745DD}">
      <dgm:prSet phldrT="[Text]" custT="1"/>
      <dgm:spPr/>
      <dgm:t>
        <a:bodyPr/>
        <a:lstStyle/>
        <a:p>
          <a:r>
            <a:rPr lang="en-IN" sz="2000" dirty="0" smtClean="0"/>
            <a:t>Pass Fail status</a:t>
          </a:r>
          <a:endParaRPr lang="en-IN" sz="2000" dirty="0"/>
        </a:p>
      </dgm:t>
    </dgm:pt>
    <dgm:pt modelId="{68D53E05-BEF3-4201-B892-E3F482AF5AC9}" type="parTrans" cxnId="{97A0D210-C135-44E9-BA7E-43E6427E30A5}">
      <dgm:prSet/>
      <dgm:spPr/>
      <dgm:t>
        <a:bodyPr/>
        <a:lstStyle/>
        <a:p>
          <a:endParaRPr lang="en-IN"/>
        </a:p>
      </dgm:t>
    </dgm:pt>
    <dgm:pt modelId="{DBA37AC5-A0DE-485B-8E31-D76C816E3FC2}" type="sibTrans" cxnId="{97A0D210-C135-44E9-BA7E-43E6427E30A5}">
      <dgm:prSet/>
      <dgm:spPr/>
      <dgm:t>
        <a:bodyPr/>
        <a:lstStyle/>
        <a:p>
          <a:endParaRPr lang="en-IN"/>
        </a:p>
      </dgm:t>
    </dgm:pt>
    <dgm:pt modelId="{8039AF13-21BB-4F88-A7B0-BB90290120AD}">
      <dgm:prSet phldrT="[Text]" custT="1"/>
      <dgm:spPr/>
      <dgm:t>
        <a:bodyPr/>
        <a:lstStyle/>
        <a:p>
          <a:r>
            <a:rPr lang="en-IN" sz="2000" dirty="0" smtClean="0"/>
            <a:t>Marks history</a:t>
          </a:r>
          <a:endParaRPr lang="en-IN" sz="2000" dirty="0"/>
        </a:p>
      </dgm:t>
    </dgm:pt>
    <dgm:pt modelId="{A3507025-63CE-468E-97CF-8C937F93A9C9}" type="parTrans" cxnId="{9CA5897C-E8C1-4664-B9D4-EE36B9DDC1C2}">
      <dgm:prSet/>
      <dgm:spPr/>
      <dgm:t>
        <a:bodyPr/>
        <a:lstStyle/>
        <a:p>
          <a:endParaRPr lang="en-IN"/>
        </a:p>
      </dgm:t>
    </dgm:pt>
    <dgm:pt modelId="{F9938B2F-D602-40FC-986E-4EB235D0F253}" type="sibTrans" cxnId="{9CA5897C-E8C1-4664-B9D4-EE36B9DDC1C2}">
      <dgm:prSet/>
      <dgm:spPr/>
      <dgm:t>
        <a:bodyPr/>
        <a:lstStyle/>
        <a:p>
          <a:endParaRPr lang="en-IN"/>
        </a:p>
      </dgm:t>
    </dgm:pt>
    <dgm:pt modelId="{8BC2C7B7-54E9-4C49-B8F6-E9D7466B005C}">
      <dgm:prSet phldrT="[Text]" custT="1"/>
      <dgm:spPr/>
      <dgm:t>
        <a:bodyPr/>
        <a:lstStyle/>
        <a:p>
          <a:r>
            <a:rPr lang="en-IN" sz="2000" dirty="0" smtClean="0"/>
            <a:t>Assignment results</a:t>
          </a:r>
          <a:endParaRPr lang="en-IN" sz="2000" dirty="0"/>
        </a:p>
      </dgm:t>
    </dgm:pt>
    <dgm:pt modelId="{46CD0BD7-1945-48CC-987D-12432CC94D7F}" type="parTrans" cxnId="{AAD07B4A-B1D2-4927-AC78-5F90C18EC78A}">
      <dgm:prSet/>
      <dgm:spPr/>
      <dgm:t>
        <a:bodyPr/>
        <a:lstStyle/>
        <a:p>
          <a:endParaRPr lang="en-IN"/>
        </a:p>
      </dgm:t>
    </dgm:pt>
    <dgm:pt modelId="{5F7FA4DC-DF2C-4A6F-997E-5D89976BA0BF}" type="sibTrans" cxnId="{AAD07B4A-B1D2-4927-AC78-5F90C18EC78A}">
      <dgm:prSet/>
      <dgm:spPr/>
      <dgm:t>
        <a:bodyPr/>
        <a:lstStyle/>
        <a:p>
          <a:endParaRPr lang="en-IN"/>
        </a:p>
      </dgm:t>
    </dgm:pt>
    <dgm:pt modelId="{1F0F240A-F6FF-4766-84C2-F3AB4BBB939B}">
      <dgm:prSet phldrT="[Text]" custT="1"/>
      <dgm:spPr/>
      <dgm:t>
        <a:bodyPr/>
        <a:lstStyle/>
        <a:p>
          <a:r>
            <a:rPr lang="en-IN" sz="2000" dirty="0" smtClean="0"/>
            <a:t>Connect to Student support</a:t>
          </a:r>
          <a:endParaRPr lang="en-IN" sz="2000" dirty="0"/>
        </a:p>
      </dgm:t>
    </dgm:pt>
    <dgm:pt modelId="{8763F668-B830-4B57-A343-8575DD360EF1}" type="parTrans" cxnId="{AD93C370-1A32-4311-8B71-7DADB5D33297}">
      <dgm:prSet/>
      <dgm:spPr/>
      <dgm:t>
        <a:bodyPr/>
        <a:lstStyle/>
        <a:p>
          <a:endParaRPr lang="en-IN"/>
        </a:p>
      </dgm:t>
    </dgm:pt>
    <dgm:pt modelId="{354594A4-AC9B-40E3-8872-76997E702FA6}" type="sibTrans" cxnId="{AD93C370-1A32-4311-8B71-7DADB5D33297}">
      <dgm:prSet/>
      <dgm:spPr/>
      <dgm:t>
        <a:bodyPr/>
        <a:lstStyle/>
        <a:p>
          <a:endParaRPr lang="en-IN"/>
        </a:p>
      </dgm:t>
    </dgm:pt>
    <dgm:pt modelId="{3A14EEC5-DBD3-47A8-B465-B6A241777B73}">
      <dgm:prSet phldrT="[Text]" custT="1"/>
      <dgm:spPr/>
      <dgm:t>
        <a:bodyPr/>
        <a:lstStyle/>
        <a:p>
          <a:r>
            <a:rPr lang="en-IN" sz="2000" dirty="0" smtClean="0"/>
            <a:t>Escalation Matrix</a:t>
          </a:r>
          <a:endParaRPr lang="en-IN" sz="2000" dirty="0"/>
        </a:p>
      </dgm:t>
    </dgm:pt>
    <dgm:pt modelId="{6CA80456-47CD-4F88-BD96-29B712505EDE}" type="parTrans" cxnId="{FD7C3CA5-36CD-4535-B6CE-FC7E8418D4BB}">
      <dgm:prSet/>
      <dgm:spPr/>
      <dgm:t>
        <a:bodyPr/>
        <a:lstStyle/>
        <a:p>
          <a:endParaRPr lang="en-IN"/>
        </a:p>
      </dgm:t>
    </dgm:pt>
    <dgm:pt modelId="{6EDB244B-FF54-4FBD-A98F-E8E167094434}" type="sibTrans" cxnId="{FD7C3CA5-36CD-4535-B6CE-FC7E8418D4BB}">
      <dgm:prSet/>
      <dgm:spPr/>
      <dgm:t>
        <a:bodyPr/>
        <a:lstStyle/>
        <a:p>
          <a:endParaRPr lang="en-IN"/>
        </a:p>
      </dgm:t>
    </dgm:pt>
    <dgm:pt modelId="{D08EFD84-F060-4DF7-BAF4-508AB6D85996}">
      <dgm:prSet phldrT="[Text]" custT="1"/>
      <dgm:spPr/>
      <dgm:t>
        <a:bodyPr/>
        <a:lstStyle/>
        <a:p>
          <a:r>
            <a:rPr lang="en-IN" sz="2000" dirty="0" smtClean="0"/>
            <a:t>Push notifications</a:t>
          </a:r>
          <a:endParaRPr lang="en-IN" sz="2000" dirty="0"/>
        </a:p>
      </dgm:t>
    </dgm:pt>
    <dgm:pt modelId="{3C188E46-52CD-480E-803A-5563E5E8F90A}" type="parTrans" cxnId="{91E7AF1F-F5DC-4395-9F2C-EEDC97011391}">
      <dgm:prSet/>
      <dgm:spPr/>
      <dgm:t>
        <a:bodyPr/>
        <a:lstStyle/>
        <a:p>
          <a:endParaRPr lang="en-IN"/>
        </a:p>
      </dgm:t>
    </dgm:pt>
    <dgm:pt modelId="{5A64C8BD-9386-4A51-87A9-8069E51CF214}" type="sibTrans" cxnId="{91E7AF1F-F5DC-4395-9F2C-EEDC97011391}">
      <dgm:prSet/>
      <dgm:spPr/>
      <dgm:t>
        <a:bodyPr/>
        <a:lstStyle/>
        <a:p>
          <a:endParaRPr lang="en-IN"/>
        </a:p>
      </dgm:t>
    </dgm:pt>
    <dgm:pt modelId="{10B654A3-F3D5-4BD3-B2EB-7F695696449F}">
      <dgm:prSet phldrT="[Text]" custT="1"/>
      <dgm:spPr/>
      <dgm:t>
        <a:bodyPr/>
        <a:lstStyle/>
        <a:p>
          <a:r>
            <a:rPr lang="en-IN" sz="2000" dirty="0" smtClean="0"/>
            <a:t>Reminders</a:t>
          </a:r>
          <a:endParaRPr lang="en-IN" sz="2000" dirty="0"/>
        </a:p>
      </dgm:t>
    </dgm:pt>
    <dgm:pt modelId="{1E0D93C0-70EC-4B98-9FE8-9CDB350DBD56}" type="parTrans" cxnId="{FF33261D-3F4A-4017-A0E9-563A15BB6927}">
      <dgm:prSet/>
      <dgm:spPr/>
      <dgm:t>
        <a:bodyPr/>
        <a:lstStyle/>
        <a:p>
          <a:endParaRPr lang="en-IN"/>
        </a:p>
      </dgm:t>
    </dgm:pt>
    <dgm:pt modelId="{9F19CDE7-9515-493D-916F-BB72532F3AD8}" type="sibTrans" cxnId="{FF33261D-3F4A-4017-A0E9-563A15BB6927}">
      <dgm:prSet/>
      <dgm:spPr/>
      <dgm:t>
        <a:bodyPr/>
        <a:lstStyle/>
        <a:p>
          <a:endParaRPr lang="en-IN"/>
        </a:p>
      </dgm:t>
    </dgm:pt>
    <dgm:pt modelId="{2B7A9E0C-2133-4263-AB0D-502686EFC451}">
      <dgm:prSet phldrT="[Text]" custT="1"/>
      <dgm:spPr/>
      <dgm:t>
        <a:bodyPr/>
        <a:lstStyle/>
        <a:p>
          <a:r>
            <a:rPr lang="en-IN" sz="2000" dirty="0" smtClean="0"/>
            <a:t>Calendar Sync </a:t>
          </a:r>
          <a:endParaRPr lang="en-IN" sz="2000" dirty="0"/>
        </a:p>
      </dgm:t>
    </dgm:pt>
    <dgm:pt modelId="{E9451C55-8BAC-4187-997C-F450136950BE}" type="parTrans" cxnId="{C2E9B989-17AE-4A8D-8BBD-6CA4FF4D881B}">
      <dgm:prSet/>
      <dgm:spPr/>
      <dgm:t>
        <a:bodyPr/>
        <a:lstStyle/>
        <a:p>
          <a:endParaRPr lang="en-IN"/>
        </a:p>
      </dgm:t>
    </dgm:pt>
    <dgm:pt modelId="{33150BBA-09E7-48C0-BEA2-D9EE83DC1FDC}" type="sibTrans" cxnId="{C2E9B989-17AE-4A8D-8BBD-6CA4FF4D881B}">
      <dgm:prSet/>
      <dgm:spPr/>
      <dgm:t>
        <a:bodyPr/>
        <a:lstStyle/>
        <a:p>
          <a:endParaRPr lang="en-IN"/>
        </a:p>
      </dgm:t>
    </dgm:pt>
    <dgm:pt modelId="{2A261DBD-7086-4D94-9FA4-7F106C42A902}" type="pres">
      <dgm:prSet presAssocID="{68586F94-789B-4A14-9B9E-B5DA1FC685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84E3320-D075-439A-88B3-CF9DD77A7FB9}" type="pres">
      <dgm:prSet presAssocID="{583B6F34-9DAD-4C86-87F0-DA7AE3C13629}" presName="composite" presStyleCnt="0"/>
      <dgm:spPr/>
    </dgm:pt>
    <dgm:pt modelId="{D6E64771-50C8-4E15-B10C-A8FBB1E1E8E2}" type="pres">
      <dgm:prSet presAssocID="{583B6F34-9DAD-4C86-87F0-DA7AE3C136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2CA2CF-9700-45A3-AD82-54E8EA16C110}" type="pres">
      <dgm:prSet presAssocID="{583B6F34-9DAD-4C86-87F0-DA7AE3C1362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925336-B848-4B29-858B-92F66510F2FD}" type="pres">
      <dgm:prSet presAssocID="{66A729C9-62DC-4536-AB12-58E1A321F2A9}" presName="space" presStyleCnt="0"/>
      <dgm:spPr/>
    </dgm:pt>
    <dgm:pt modelId="{76E6059B-754C-4E54-BDCE-5FF5A856B476}" type="pres">
      <dgm:prSet presAssocID="{CD61B1E9-FBE5-4C27-95FC-150529308839}" presName="composite" presStyleCnt="0"/>
      <dgm:spPr/>
    </dgm:pt>
    <dgm:pt modelId="{FF1ABB11-46B8-4E17-985A-C559784C550E}" type="pres">
      <dgm:prSet presAssocID="{CD61B1E9-FBE5-4C27-95FC-1505293088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FFB551-8967-405B-8BCE-3EE8583B2138}" type="pres">
      <dgm:prSet presAssocID="{CD61B1E9-FBE5-4C27-95FC-15052930883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711E53-A763-4F23-87B6-24CEF5D023CB}" type="pres">
      <dgm:prSet presAssocID="{88E0D7DA-D23A-4E82-98C8-561B96807EC0}" presName="space" presStyleCnt="0"/>
      <dgm:spPr/>
    </dgm:pt>
    <dgm:pt modelId="{1C63A9EB-3E28-4AAD-907C-45058CE17518}" type="pres">
      <dgm:prSet presAssocID="{D4196508-7F09-46CE-9B92-BEEAB2B6994F}" presName="composite" presStyleCnt="0"/>
      <dgm:spPr/>
    </dgm:pt>
    <dgm:pt modelId="{AD3FAA5B-283F-4807-BC3B-10EEE2A7B661}" type="pres">
      <dgm:prSet presAssocID="{D4196508-7F09-46CE-9B92-BEEAB2B6994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38A669-172F-4572-9A7C-B494B7209793}" type="pres">
      <dgm:prSet presAssocID="{D4196508-7F09-46CE-9B92-BEEAB2B6994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B44A811-49B3-4753-937A-4E2A29A86F78}" type="presOf" srcId="{8BC2C7B7-54E9-4C49-B8F6-E9D7466B005C}" destId="{FBFFB551-8967-405B-8BCE-3EE8583B2138}" srcOrd="0" destOrd="1" presId="urn:microsoft.com/office/officeart/2005/8/layout/hList1"/>
    <dgm:cxn modelId="{9CA5897C-E8C1-4664-B9D4-EE36B9DDC1C2}" srcId="{CD61B1E9-FBE5-4C27-95FC-150529308839}" destId="{8039AF13-21BB-4F88-A7B0-BB90290120AD}" srcOrd="3" destOrd="0" parTransId="{A3507025-63CE-468E-97CF-8C937F93A9C9}" sibTransId="{F9938B2F-D602-40FC-986E-4EB235D0F253}"/>
    <dgm:cxn modelId="{59D5483D-55CC-4B70-87DE-D84A9BA82712}" type="presOf" srcId="{7FFA31E3-A2DF-4D0A-AAD1-717C54C1C10D}" destId="{0B2CA2CF-9700-45A3-AD82-54E8EA16C110}" srcOrd="0" destOrd="1" presId="urn:microsoft.com/office/officeart/2005/8/layout/hList1"/>
    <dgm:cxn modelId="{FD6BE5A3-27A3-4E26-A452-7C7BF0846290}" srcId="{68586F94-789B-4A14-9B9E-B5DA1FC685DA}" destId="{D4196508-7F09-46CE-9B92-BEEAB2B6994F}" srcOrd="2" destOrd="0" parTransId="{8D2FF1C1-C062-4001-8FDB-929E7BBD4081}" sibTransId="{9AA7282F-0762-43AB-BB73-20C712D3752D}"/>
    <dgm:cxn modelId="{0A8E48F2-E377-4789-9A7E-E28F5A9D2A7A}" type="presOf" srcId="{D4196508-7F09-46CE-9B92-BEEAB2B6994F}" destId="{AD3FAA5B-283F-4807-BC3B-10EEE2A7B661}" srcOrd="0" destOrd="0" presId="urn:microsoft.com/office/officeart/2005/8/layout/hList1"/>
    <dgm:cxn modelId="{AAD07B4A-B1D2-4927-AC78-5F90C18EC78A}" srcId="{CD61B1E9-FBE5-4C27-95FC-150529308839}" destId="{8BC2C7B7-54E9-4C49-B8F6-E9D7466B005C}" srcOrd="1" destOrd="0" parTransId="{46CD0BD7-1945-48CC-987D-12432CC94D7F}" sibTransId="{5F7FA4DC-DF2C-4A6F-997E-5D89976BA0BF}"/>
    <dgm:cxn modelId="{AD93C370-1A32-4311-8B71-7DADB5D33297}" srcId="{D4196508-7F09-46CE-9B92-BEEAB2B6994F}" destId="{1F0F240A-F6FF-4766-84C2-F3AB4BBB939B}" srcOrd="1" destOrd="0" parTransId="{8763F668-B830-4B57-A343-8575DD360EF1}" sibTransId="{354594A4-AC9B-40E3-8872-76997E702FA6}"/>
    <dgm:cxn modelId="{0628B11E-CF1F-4930-98EE-A903D8A9D867}" srcId="{583B6F34-9DAD-4C86-87F0-DA7AE3C13629}" destId="{A163F02A-6C9D-4A1D-8D60-17A8E2FDCBBF}" srcOrd="5" destOrd="0" parTransId="{4CA11D98-4EE7-4C2C-92AF-3AC1939D1C40}" sibTransId="{97947C8F-864A-40B2-B1D1-B9E5511A562B}"/>
    <dgm:cxn modelId="{F52C350A-4C49-4214-84F0-7D865A993A38}" type="presOf" srcId="{A163F02A-6C9D-4A1D-8D60-17A8E2FDCBBF}" destId="{0B2CA2CF-9700-45A3-AD82-54E8EA16C110}" srcOrd="0" destOrd="5" presId="urn:microsoft.com/office/officeart/2005/8/layout/hList1"/>
    <dgm:cxn modelId="{7BBBEDA5-6595-474B-BD4C-9A4C3585A812}" type="presOf" srcId="{9A0672BA-756F-4593-8827-AA1F5881C584}" destId="{0B2CA2CF-9700-45A3-AD82-54E8EA16C110}" srcOrd="0" destOrd="0" presId="urn:microsoft.com/office/officeart/2005/8/layout/hList1"/>
    <dgm:cxn modelId="{B2AAD83E-3846-4117-A09F-ABF0FE24F18C}" type="presOf" srcId="{CD61B1E9-FBE5-4C27-95FC-150529308839}" destId="{FF1ABB11-46B8-4E17-985A-C559784C550E}" srcOrd="0" destOrd="0" presId="urn:microsoft.com/office/officeart/2005/8/layout/hList1"/>
    <dgm:cxn modelId="{C2E9B989-17AE-4A8D-8BBD-6CA4FF4D881B}" srcId="{583B6F34-9DAD-4C86-87F0-DA7AE3C13629}" destId="{2B7A9E0C-2133-4263-AB0D-502686EFC451}" srcOrd="4" destOrd="0" parTransId="{E9451C55-8BAC-4187-997C-F450136950BE}" sibTransId="{33150BBA-09E7-48C0-BEA2-D9EE83DC1FDC}"/>
    <dgm:cxn modelId="{BF079F7C-B157-4385-B1E9-C7C149F6DAA8}" srcId="{583B6F34-9DAD-4C86-87F0-DA7AE3C13629}" destId="{9A0672BA-756F-4593-8827-AA1F5881C584}" srcOrd="0" destOrd="0" parTransId="{442E222A-7BF0-47D1-B978-8E87DDDF6CCF}" sibTransId="{ED1BB410-9997-4E2A-9E9F-A1E2EDD1D630}"/>
    <dgm:cxn modelId="{B5E1976F-0D9F-4BCD-B2F0-9C00FC1A5612}" type="presOf" srcId="{10B654A3-F3D5-4BD3-B2EB-7F695696449F}" destId="{D838A669-172F-4572-9A7C-B494B7209793}" srcOrd="0" destOrd="5" presId="urn:microsoft.com/office/officeart/2005/8/layout/hList1"/>
    <dgm:cxn modelId="{DE6953A7-5937-4992-9749-81186CB382E4}" type="presOf" srcId="{3A14EEC5-DBD3-47A8-B465-B6A241777B73}" destId="{D838A669-172F-4572-9A7C-B494B7209793}" srcOrd="0" destOrd="3" presId="urn:microsoft.com/office/officeart/2005/8/layout/hList1"/>
    <dgm:cxn modelId="{FA1FCE9C-200D-4945-B8BB-94E6E8160104}" type="presOf" srcId="{583B6F34-9DAD-4C86-87F0-DA7AE3C13629}" destId="{D6E64771-50C8-4E15-B10C-A8FBB1E1E8E2}" srcOrd="0" destOrd="0" presId="urn:microsoft.com/office/officeart/2005/8/layout/hList1"/>
    <dgm:cxn modelId="{05892701-A4BD-4D08-A029-609FF0090149}" srcId="{68586F94-789B-4A14-9B9E-B5DA1FC685DA}" destId="{583B6F34-9DAD-4C86-87F0-DA7AE3C13629}" srcOrd="0" destOrd="0" parTransId="{297DCFE2-585B-421B-8FD3-DADB53E035BC}" sibTransId="{66A729C9-62DC-4536-AB12-58E1A321F2A9}"/>
    <dgm:cxn modelId="{FDDBAEE3-26B9-416F-8A0B-00680C0EDD26}" type="presOf" srcId="{4D4E89F4-3FFD-49E7-95D1-3BEF399BF767}" destId="{FBFFB551-8967-405B-8BCE-3EE8583B2138}" srcOrd="0" destOrd="0" presId="urn:microsoft.com/office/officeart/2005/8/layout/hList1"/>
    <dgm:cxn modelId="{97A0D210-C135-44E9-BA7E-43E6427E30A5}" srcId="{CD61B1E9-FBE5-4C27-95FC-150529308839}" destId="{A60BD939-4016-4A93-9682-B187DE0745DD}" srcOrd="2" destOrd="0" parTransId="{68D53E05-BEF3-4201-B892-E3F482AF5AC9}" sibTransId="{DBA37AC5-A0DE-485B-8E31-D76C816E3FC2}"/>
    <dgm:cxn modelId="{993DFB8A-F4F3-4CEE-AF4F-7B9C115EF68D}" type="presOf" srcId="{E738B9C1-C24A-4102-8C02-F5344A206412}" destId="{D838A669-172F-4572-9A7C-B494B7209793}" srcOrd="0" destOrd="0" presId="urn:microsoft.com/office/officeart/2005/8/layout/hList1"/>
    <dgm:cxn modelId="{56B570C9-C8E3-47A8-9727-732EB5C81E7F}" type="presOf" srcId="{2B7A9E0C-2133-4263-AB0D-502686EFC451}" destId="{0B2CA2CF-9700-45A3-AD82-54E8EA16C110}" srcOrd="0" destOrd="4" presId="urn:microsoft.com/office/officeart/2005/8/layout/hList1"/>
    <dgm:cxn modelId="{FD7C3CA5-36CD-4535-B6CE-FC7E8418D4BB}" srcId="{D4196508-7F09-46CE-9B92-BEEAB2B6994F}" destId="{3A14EEC5-DBD3-47A8-B465-B6A241777B73}" srcOrd="3" destOrd="0" parTransId="{6CA80456-47CD-4F88-BD96-29B712505EDE}" sibTransId="{6EDB244B-FF54-4FBD-A98F-E8E167094434}"/>
    <dgm:cxn modelId="{BAC1F5DF-4EA2-4637-811F-749185EC2F28}" srcId="{583B6F34-9DAD-4C86-87F0-DA7AE3C13629}" destId="{FD5D6605-A643-42A5-9508-70A5FA2A2FCE}" srcOrd="3" destOrd="0" parTransId="{4917F2CC-B6EE-45A3-9BB5-370C10BB2FBD}" sibTransId="{1C063CB6-8E49-4FFD-9528-89430177221C}"/>
    <dgm:cxn modelId="{91E7AF1F-F5DC-4395-9F2C-EEDC97011391}" srcId="{D4196508-7F09-46CE-9B92-BEEAB2B6994F}" destId="{D08EFD84-F060-4DF7-BAF4-508AB6D85996}" srcOrd="4" destOrd="0" parTransId="{3C188E46-52CD-480E-803A-5563E5E8F90A}" sibTransId="{5A64C8BD-9386-4A51-87A9-8069E51CF214}"/>
    <dgm:cxn modelId="{2011E008-1B80-45EF-9EDE-BBE1B37987C7}" srcId="{583B6F34-9DAD-4C86-87F0-DA7AE3C13629}" destId="{3DFC24F8-8345-467A-91E4-955EBF9C5031}" srcOrd="2" destOrd="0" parTransId="{2140B832-D8C0-489C-BF6B-2F6485811C38}" sibTransId="{9343B505-6D16-486C-B261-00EDD2CEDE4D}"/>
    <dgm:cxn modelId="{E6CB0BB5-411B-4856-90E7-3B80D2593FB4}" type="presOf" srcId="{68586F94-789B-4A14-9B9E-B5DA1FC685DA}" destId="{2A261DBD-7086-4D94-9FA4-7F106C42A902}" srcOrd="0" destOrd="0" presId="urn:microsoft.com/office/officeart/2005/8/layout/hList1"/>
    <dgm:cxn modelId="{D3D66435-4718-4ED9-AC63-E3B8652B33C8}" srcId="{68586F94-789B-4A14-9B9E-B5DA1FC685DA}" destId="{CD61B1E9-FBE5-4C27-95FC-150529308839}" srcOrd="1" destOrd="0" parTransId="{2E4E6A7B-B777-4AE1-A182-BF0E863DB22D}" sibTransId="{88E0D7DA-D23A-4E82-98C8-561B96807EC0}"/>
    <dgm:cxn modelId="{9E8ECD6B-2ACC-45F4-86E7-AF837FDF60F5}" srcId="{D4196508-7F09-46CE-9B92-BEEAB2B6994F}" destId="{E7A3313F-1D9E-48DC-A3C3-776D03481610}" srcOrd="2" destOrd="0" parTransId="{0D03F538-E9FB-48D6-8BA3-5020A8F36F67}" sibTransId="{396C02A2-58E2-4A41-A21D-38E13AD9E253}"/>
    <dgm:cxn modelId="{B3D28361-6B9B-4A31-AC1D-756893CCAE21}" srcId="{D4196508-7F09-46CE-9B92-BEEAB2B6994F}" destId="{E738B9C1-C24A-4102-8C02-F5344A206412}" srcOrd="0" destOrd="0" parTransId="{47A14F9E-41FE-4440-AF47-12EE0E78DC02}" sibTransId="{DDF341A3-4AFF-4E24-862E-9AE49DA4BAE6}"/>
    <dgm:cxn modelId="{89D78484-EB90-4DCB-BE21-73E2B8CD3461}" type="presOf" srcId="{3DFC24F8-8345-467A-91E4-955EBF9C5031}" destId="{0B2CA2CF-9700-45A3-AD82-54E8EA16C110}" srcOrd="0" destOrd="2" presId="urn:microsoft.com/office/officeart/2005/8/layout/hList1"/>
    <dgm:cxn modelId="{BB06395E-584E-4380-A4D6-E7BE031534DF}" type="presOf" srcId="{D08EFD84-F060-4DF7-BAF4-508AB6D85996}" destId="{D838A669-172F-4572-9A7C-B494B7209793}" srcOrd="0" destOrd="4" presId="urn:microsoft.com/office/officeart/2005/8/layout/hList1"/>
    <dgm:cxn modelId="{76D92D91-3B74-449E-A7CA-7E4DFA83A03D}" type="presOf" srcId="{A60BD939-4016-4A93-9682-B187DE0745DD}" destId="{FBFFB551-8967-405B-8BCE-3EE8583B2138}" srcOrd="0" destOrd="2" presId="urn:microsoft.com/office/officeart/2005/8/layout/hList1"/>
    <dgm:cxn modelId="{FF33261D-3F4A-4017-A0E9-563A15BB6927}" srcId="{D4196508-7F09-46CE-9B92-BEEAB2B6994F}" destId="{10B654A3-F3D5-4BD3-B2EB-7F695696449F}" srcOrd="5" destOrd="0" parTransId="{1E0D93C0-70EC-4B98-9FE8-9CDB350DBD56}" sibTransId="{9F19CDE7-9515-493D-916F-BB72532F3AD8}"/>
    <dgm:cxn modelId="{72D30EA8-B20A-4A0F-BB1A-6825A5B322CB}" type="presOf" srcId="{FD5D6605-A643-42A5-9508-70A5FA2A2FCE}" destId="{0B2CA2CF-9700-45A3-AD82-54E8EA16C110}" srcOrd="0" destOrd="3" presId="urn:microsoft.com/office/officeart/2005/8/layout/hList1"/>
    <dgm:cxn modelId="{79538500-106F-40BB-9747-DF2E6D7BB09F}" srcId="{583B6F34-9DAD-4C86-87F0-DA7AE3C13629}" destId="{7FFA31E3-A2DF-4D0A-AAD1-717C54C1C10D}" srcOrd="1" destOrd="0" parTransId="{93EDA5B2-D9FE-4751-8702-E8EC27A15D8D}" sibTransId="{1160D225-592D-4194-91B9-62C20B323D9A}"/>
    <dgm:cxn modelId="{A9D068DD-0838-401D-9A7A-4E061A16EDC0}" type="presOf" srcId="{8039AF13-21BB-4F88-A7B0-BB90290120AD}" destId="{FBFFB551-8967-405B-8BCE-3EE8583B2138}" srcOrd="0" destOrd="3" presId="urn:microsoft.com/office/officeart/2005/8/layout/hList1"/>
    <dgm:cxn modelId="{CBA26814-8B6C-4289-AB0D-0A0D6DC7526B}" srcId="{CD61B1E9-FBE5-4C27-95FC-150529308839}" destId="{4D4E89F4-3FFD-49E7-95D1-3BEF399BF767}" srcOrd="0" destOrd="0" parTransId="{D1C24E9F-F0BA-416B-8D06-8CC1AAAE1A91}" sibTransId="{EB8AFDB4-331E-4437-8ACF-BFF212BB59F7}"/>
    <dgm:cxn modelId="{A31BAE13-8263-49FE-B518-25A9052CCAA2}" type="presOf" srcId="{E7A3313F-1D9E-48DC-A3C3-776D03481610}" destId="{D838A669-172F-4572-9A7C-B494B7209793}" srcOrd="0" destOrd="2" presId="urn:microsoft.com/office/officeart/2005/8/layout/hList1"/>
    <dgm:cxn modelId="{6F1A6358-CF81-48B5-AAF9-CCC4E2BAE5AC}" type="presOf" srcId="{1F0F240A-F6FF-4766-84C2-F3AB4BBB939B}" destId="{D838A669-172F-4572-9A7C-B494B7209793}" srcOrd="0" destOrd="1" presId="urn:microsoft.com/office/officeart/2005/8/layout/hList1"/>
    <dgm:cxn modelId="{787FC4DF-5388-4726-9117-0ABB682A132F}" type="presParOf" srcId="{2A261DBD-7086-4D94-9FA4-7F106C42A902}" destId="{D84E3320-D075-439A-88B3-CF9DD77A7FB9}" srcOrd="0" destOrd="0" presId="urn:microsoft.com/office/officeart/2005/8/layout/hList1"/>
    <dgm:cxn modelId="{4905D11E-6E2C-4FEC-AC15-3DEA1A6C65AE}" type="presParOf" srcId="{D84E3320-D075-439A-88B3-CF9DD77A7FB9}" destId="{D6E64771-50C8-4E15-B10C-A8FBB1E1E8E2}" srcOrd="0" destOrd="0" presId="urn:microsoft.com/office/officeart/2005/8/layout/hList1"/>
    <dgm:cxn modelId="{58F8DEB3-8E6E-466B-A40C-3C39B4668127}" type="presParOf" srcId="{D84E3320-D075-439A-88B3-CF9DD77A7FB9}" destId="{0B2CA2CF-9700-45A3-AD82-54E8EA16C110}" srcOrd="1" destOrd="0" presId="urn:microsoft.com/office/officeart/2005/8/layout/hList1"/>
    <dgm:cxn modelId="{B6211574-0DA2-43F3-A69C-FA46A97B5EE0}" type="presParOf" srcId="{2A261DBD-7086-4D94-9FA4-7F106C42A902}" destId="{45925336-B848-4B29-858B-92F66510F2FD}" srcOrd="1" destOrd="0" presId="urn:microsoft.com/office/officeart/2005/8/layout/hList1"/>
    <dgm:cxn modelId="{72305803-2896-4E7F-97EF-485C6D408A6C}" type="presParOf" srcId="{2A261DBD-7086-4D94-9FA4-7F106C42A902}" destId="{76E6059B-754C-4E54-BDCE-5FF5A856B476}" srcOrd="2" destOrd="0" presId="urn:microsoft.com/office/officeart/2005/8/layout/hList1"/>
    <dgm:cxn modelId="{DE52B4D5-A1D8-4C46-80E8-CAF2AEA4E46B}" type="presParOf" srcId="{76E6059B-754C-4E54-BDCE-5FF5A856B476}" destId="{FF1ABB11-46B8-4E17-985A-C559784C550E}" srcOrd="0" destOrd="0" presId="urn:microsoft.com/office/officeart/2005/8/layout/hList1"/>
    <dgm:cxn modelId="{92EB2AAA-BDFC-4B1C-8AD2-AD0A29267654}" type="presParOf" srcId="{76E6059B-754C-4E54-BDCE-5FF5A856B476}" destId="{FBFFB551-8967-405B-8BCE-3EE8583B2138}" srcOrd="1" destOrd="0" presId="urn:microsoft.com/office/officeart/2005/8/layout/hList1"/>
    <dgm:cxn modelId="{7E928807-666B-41E3-A517-82D407ED76E3}" type="presParOf" srcId="{2A261DBD-7086-4D94-9FA4-7F106C42A902}" destId="{C4711E53-A763-4F23-87B6-24CEF5D023CB}" srcOrd="3" destOrd="0" presId="urn:microsoft.com/office/officeart/2005/8/layout/hList1"/>
    <dgm:cxn modelId="{30D6C6B4-4DCF-485A-88EE-DEEB77E7D8BD}" type="presParOf" srcId="{2A261DBD-7086-4D94-9FA4-7F106C42A902}" destId="{1C63A9EB-3E28-4AAD-907C-45058CE17518}" srcOrd="4" destOrd="0" presId="urn:microsoft.com/office/officeart/2005/8/layout/hList1"/>
    <dgm:cxn modelId="{699259A9-E122-499C-BD5E-C71A84D60071}" type="presParOf" srcId="{1C63A9EB-3E28-4AAD-907C-45058CE17518}" destId="{AD3FAA5B-283F-4807-BC3B-10EEE2A7B661}" srcOrd="0" destOrd="0" presId="urn:microsoft.com/office/officeart/2005/8/layout/hList1"/>
    <dgm:cxn modelId="{C7401CC6-678E-4AE6-B64B-5D9368C76631}" type="presParOf" srcId="{1C63A9EB-3E28-4AAD-907C-45058CE17518}" destId="{D838A669-172F-4572-9A7C-B494B720979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D93AB8-EF9A-4050-A5FF-BD3C53E78295}" type="doc">
      <dgm:prSet loTypeId="urn:microsoft.com/office/officeart/2005/8/layout/vList5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A836B93-5178-4C04-82B9-98F82CB26A21}">
      <dgm:prSet phldrT="[Text]" custT="1"/>
      <dgm:spPr/>
      <dgm:t>
        <a:bodyPr/>
        <a:lstStyle/>
        <a:p>
          <a:pPr algn="l"/>
          <a:r>
            <a:rPr lang="en-IN" sz="2800" dirty="0" smtClean="0"/>
            <a:t>Login to Student Portal</a:t>
          </a:r>
          <a:endParaRPr lang="en-IN" sz="2800" dirty="0"/>
        </a:p>
      </dgm:t>
    </dgm:pt>
    <dgm:pt modelId="{55043AC2-11D5-4FF4-89F1-59DB68CB4460}" type="parTrans" cxnId="{6236FDE0-0AA2-440A-8721-A50744D1B873}">
      <dgm:prSet/>
      <dgm:spPr/>
      <dgm:t>
        <a:bodyPr/>
        <a:lstStyle/>
        <a:p>
          <a:endParaRPr lang="en-IN"/>
        </a:p>
      </dgm:t>
    </dgm:pt>
    <dgm:pt modelId="{9D520C41-053B-46CD-8E8D-FEC54BA814CF}" type="sibTrans" cxnId="{6236FDE0-0AA2-440A-8721-A50744D1B873}">
      <dgm:prSet/>
      <dgm:spPr/>
      <dgm:t>
        <a:bodyPr/>
        <a:lstStyle/>
        <a:p>
          <a:endParaRPr lang="en-IN"/>
        </a:p>
      </dgm:t>
    </dgm:pt>
    <dgm:pt modelId="{4B190928-98F1-47D5-88DD-386A190EAD42}">
      <dgm:prSet phldrT="[Text]" custT="1"/>
      <dgm:spPr/>
      <dgm:t>
        <a:bodyPr/>
        <a:lstStyle/>
        <a:p>
          <a:r>
            <a:rPr lang="en-IN" sz="1800" dirty="0" smtClean="0"/>
            <a:t>Orientation session</a:t>
          </a:r>
          <a:endParaRPr lang="en-IN" sz="1800" dirty="0"/>
        </a:p>
      </dgm:t>
    </dgm:pt>
    <dgm:pt modelId="{4200839E-3827-4DC7-A7BF-A4DC65D98860}" type="parTrans" cxnId="{8F1D8DD9-453A-490B-A704-37D5611791E6}">
      <dgm:prSet/>
      <dgm:spPr/>
      <dgm:t>
        <a:bodyPr/>
        <a:lstStyle/>
        <a:p>
          <a:endParaRPr lang="en-IN"/>
        </a:p>
      </dgm:t>
    </dgm:pt>
    <dgm:pt modelId="{A2AA2FDA-E734-4C24-BD28-8778CA1CE18E}" type="sibTrans" cxnId="{8F1D8DD9-453A-490B-A704-37D5611791E6}">
      <dgm:prSet/>
      <dgm:spPr/>
      <dgm:t>
        <a:bodyPr/>
        <a:lstStyle/>
        <a:p>
          <a:endParaRPr lang="en-IN"/>
        </a:p>
      </dgm:t>
    </dgm:pt>
    <dgm:pt modelId="{CC61AC75-ECAA-47BC-B045-5BF2190CFAF3}">
      <dgm:prSet phldrT="[Text]" custT="1"/>
      <dgm:spPr/>
      <dgm:t>
        <a:bodyPr/>
        <a:lstStyle/>
        <a:p>
          <a:pPr algn="l"/>
          <a:r>
            <a:rPr lang="en-IN" sz="2800" dirty="0" smtClean="0"/>
            <a:t>Joining a session</a:t>
          </a:r>
          <a:endParaRPr lang="en-IN" sz="2800" dirty="0"/>
        </a:p>
      </dgm:t>
    </dgm:pt>
    <dgm:pt modelId="{1B18D339-7746-4A79-9670-F17D1A9A16ED}" type="parTrans" cxnId="{3CF4AF87-49D0-4004-926C-31D1386E0686}">
      <dgm:prSet/>
      <dgm:spPr/>
      <dgm:t>
        <a:bodyPr/>
        <a:lstStyle/>
        <a:p>
          <a:endParaRPr lang="en-IN"/>
        </a:p>
      </dgm:t>
    </dgm:pt>
    <dgm:pt modelId="{5731DB1A-56F3-44B6-BD4E-B571CC31A72D}" type="sibTrans" cxnId="{3CF4AF87-49D0-4004-926C-31D1386E0686}">
      <dgm:prSet/>
      <dgm:spPr/>
      <dgm:t>
        <a:bodyPr/>
        <a:lstStyle/>
        <a:p>
          <a:endParaRPr lang="en-IN"/>
        </a:p>
      </dgm:t>
    </dgm:pt>
    <dgm:pt modelId="{5B99CA83-17FB-423E-B12F-648DF471595C}">
      <dgm:prSet phldrT="[Text]" custT="1"/>
      <dgm:spPr/>
      <dgm:t>
        <a:bodyPr/>
        <a:lstStyle/>
        <a:p>
          <a:r>
            <a:rPr lang="en-IN" sz="1800" dirty="0" smtClean="0"/>
            <a:t>Step by step process </a:t>
          </a:r>
          <a:endParaRPr lang="en-IN" sz="1800" dirty="0"/>
        </a:p>
      </dgm:t>
    </dgm:pt>
    <dgm:pt modelId="{76DB3884-E644-4C92-B240-03102BDC8AA1}" type="parTrans" cxnId="{CB9D4E1F-179E-412B-BD81-00F4800D28DF}">
      <dgm:prSet/>
      <dgm:spPr/>
      <dgm:t>
        <a:bodyPr/>
        <a:lstStyle/>
        <a:p>
          <a:endParaRPr lang="en-IN"/>
        </a:p>
      </dgm:t>
    </dgm:pt>
    <dgm:pt modelId="{08B92587-D0C8-4660-8BE7-E4274198EB18}" type="sibTrans" cxnId="{CB9D4E1F-179E-412B-BD81-00F4800D28DF}">
      <dgm:prSet/>
      <dgm:spPr/>
      <dgm:t>
        <a:bodyPr/>
        <a:lstStyle/>
        <a:p>
          <a:endParaRPr lang="en-IN"/>
        </a:p>
      </dgm:t>
    </dgm:pt>
    <dgm:pt modelId="{CE4B6ED4-DEDC-4018-BE7D-50E3E40E9DB9}">
      <dgm:prSet phldrT="[Text]" custT="1"/>
      <dgm:spPr/>
      <dgm:t>
        <a:bodyPr/>
        <a:lstStyle/>
        <a:p>
          <a:pPr algn="l"/>
          <a:r>
            <a:rPr lang="en-IN" sz="2800" dirty="0" smtClean="0"/>
            <a:t>Access session recordings</a:t>
          </a:r>
          <a:endParaRPr lang="en-IN" sz="2800" dirty="0"/>
        </a:p>
      </dgm:t>
    </dgm:pt>
    <dgm:pt modelId="{136462DF-3E55-4FE8-9F9E-EC74ECF4AD7E}" type="parTrans" cxnId="{F59AD872-BF64-4F86-962B-D226ADC12277}">
      <dgm:prSet/>
      <dgm:spPr/>
      <dgm:t>
        <a:bodyPr/>
        <a:lstStyle/>
        <a:p>
          <a:endParaRPr lang="en-IN"/>
        </a:p>
      </dgm:t>
    </dgm:pt>
    <dgm:pt modelId="{F757083B-BF99-4E33-9F45-84288571DEE0}" type="sibTrans" cxnId="{F59AD872-BF64-4F86-962B-D226ADC12277}">
      <dgm:prSet/>
      <dgm:spPr/>
      <dgm:t>
        <a:bodyPr/>
        <a:lstStyle/>
        <a:p>
          <a:endParaRPr lang="en-IN"/>
        </a:p>
      </dgm:t>
    </dgm:pt>
    <dgm:pt modelId="{2619118C-0904-43BE-8532-F037AF9F5EA4}">
      <dgm:prSet phldrT="[Text]" custT="1"/>
      <dgm:spPr/>
      <dgm:t>
        <a:bodyPr/>
        <a:lstStyle/>
        <a:p>
          <a:r>
            <a:rPr lang="en-IN" sz="1800" dirty="0" smtClean="0"/>
            <a:t>Path and timelines</a:t>
          </a:r>
          <a:endParaRPr lang="en-IN" sz="1800" dirty="0"/>
        </a:p>
      </dgm:t>
    </dgm:pt>
    <dgm:pt modelId="{E0BB6998-171A-4CB0-955E-DBF63EA27D27}" type="parTrans" cxnId="{8A040B47-1C4B-433B-846F-2F21CD289858}">
      <dgm:prSet/>
      <dgm:spPr/>
      <dgm:t>
        <a:bodyPr/>
        <a:lstStyle/>
        <a:p>
          <a:endParaRPr lang="en-IN"/>
        </a:p>
      </dgm:t>
    </dgm:pt>
    <dgm:pt modelId="{17D4BA8C-7A84-4477-852D-52B3168B8F59}" type="sibTrans" cxnId="{8A040B47-1C4B-433B-846F-2F21CD289858}">
      <dgm:prSet/>
      <dgm:spPr/>
      <dgm:t>
        <a:bodyPr/>
        <a:lstStyle/>
        <a:p>
          <a:endParaRPr lang="en-IN"/>
        </a:p>
      </dgm:t>
    </dgm:pt>
    <dgm:pt modelId="{E6806207-177D-4371-AE0E-E4257A1BB6F6}">
      <dgm:prSet phldrT="[Text]" custT="1"/>
      <dgm:spPr/>
      <dgm:t>
        <a:bodyPr/>
        <a:lstStyle/>
        <a:p>
          <a:pPr algn="l"/>
          <a:r>
            <a:rPr lang="en-IN" sz="2800" dirty="0" smtClean="0"/>
            <a:t>Examination- Conduct</a:t>
          </a:r>
          <a:endParaRPr lang="en-IN" sz="2800" dirty="0"/>
        </a:p>
      </dgm:t>
    </dgm:pt>
    <dgm:pt modelId="{832C69EB-E25C-4DFA-9463-D1C9119EC7B7}" type="parTrans" cxnId="{CD84DA67-8080-46A9-98AA-B259A3F96E1D}">
      <dgm:prSet/>
      <dgm:spPr/>
      <dgm:t>
        <a:bodyPr/>
        <a:lstStyle/>
        <a:p>
          <a:endParaRPr lang="en-IN"/>
        </a:p>
      </dgm:t>
    </dgm:pt>
    <dgm:pt modelId="{E8AEC0F9-537E-428C-8581-57799499B220}" type="sibTrans" cxnId="{CD84DA67-8080-46A9-98AA-B259A3F96E1D}">
      <dgm:prSet/>
      <dgm:spPr/>
      <dgm:t>
        <a:bodyPr/>
        <a:lstStyle/>
        <a:p>
          <a:endParaRPr lang="en-IN"/>
        </a:p>
      </dgm:t>
    </dgm:pt>
    <dgm:pt modelId="{92B824DF-96E3-40E9-A8AA-79348EE32A17}">
      <dgm:prSet phldrT="[Text]" custT="1"/>
      <dgm:spPr/>
      <dgm:t>
        <a:bodyPr/>
        <a:lstStyle/>
        <a:p>
          <a:r>
            <a:rPr lang="en-IN" sz="1800" dirty="0" smtClean="0"/>
            <a:t>Portal walk through</a:t>
          </a:r>
          <a:endParaRPr lang="en-IN" sz="1800" dirty="0"/>
        </a:p>
      </dgm:t>
    </dgm:pt>
    <dgm:pt modelId="{7182A81B-6960-4F94-ACB9-099562A95FA8}" type="parTrans" cxnId="{5F7D32CB-1E32-46D0-B969-10D5958A09B7}">
      <dgm:prSet/>
      <dgm:spPr/>
      <dgm:t>
        <a:bodyPr/>
        <a:lstStyle/>
        <a:p>
          <a:endParaRPr lang="en-IN"/>
        </a:p>
      </dgm:t>
    </dgm:pt>
    <dgm:pt modelId="{D923A977-8DFB-40E5-9F2D-98FE21653E49}" type="sibTrans" cxnId="{5F7D32CB-1E32-46D0-B969-10D5958A09B7}">
      <dgm:prSet/>
      <dgm:spPr/>
      <dgm:t>
        <a:bodyPr/>
        <a:lstStyle/>
        <a:p>
          <a:endParaRPr lang="en-IN"/>
        </a:p>
      </dgm:t>
    </dgm:pt>
    <dgm:pt modelId="{77911BEF-664B-4BEE-94D3-6482404693F4}">
      <dgm:prSet phldrT="[Text]" custT="1"/>
      <dgm:spPr/>
      <dgm:t>
        <a:bodyPr/>
        <a:lstStyle/>
        <a:p>
          <a:r>
            <a:rPr lang="en-IN" sz="1800" dirty="0" smtClean="0"/>
            <a:t>Pre- checks</a:t>
          </a:r>
          <a:endParaRPr lang="en-IN" sz="1800" dirty="0"/>
        </a:p>
      </dgm:t>
    </dgm:pt>
    <dgm:pt modelId="{D2A79EB3-F2EA-41D8-AF75-75C3BD233A88}" type="parTrans" cxnId="{654C5ACF-8869-4266-A7CF-EC4BDB80DE60}">
      <dgm:prSet/>
      <dgm:spPr/>
      <dgm:t>
        <a:bodyPr/>
        <a:lstStyle/>
        <a:p>
          <a:endParaRPr lang="en-IN"/>
        </a:p>
      </dgm:t>
    </dgm:pt>
    <dgm:pt modelId="{8DB4BB8A-7239-4590-974A-389C9C661F47}" type="sibTrans" cxnId="{654C5ACF-8869-4266-A7CF-EC4BDB80DE60}">
      <dgm:prSet/>
      <dgm:spPr/>
      <dgm:t>
        <a:bodyPr/>
        <a:lstStyle/>
        <a:p>
          <a:endParaRPr lang="en-IN"/>
        </a:p>
      </dgm:t>
    </dgm:pt>
    <dgm:pt modelId="{4B96C1AC-B33B-4C9A-9891-F90FF2262C4B}">
      <dgm:prSet phldrT="[Text]" custT="1"/>
      <dgm:spPr/>
      <dgm:t>
        <a:bodyPr/>
        <a:lstStyle/>
        <a:p>
          <a:r>
            <a:rPr lang="en-IN" sz="1800" dirty="0" smtClean="0"/>
            <a:t>Common issues faced</a:t>
          </a:r>
          <a:endParaRPr lang="en-IN" sz="1800" dirty="0"/>
        </a:p>
      </dgm:t>
    </dgm:pt>
    <dgm:pt modelId="{8E344E76-38B3-4399-9746-96DB46F0D061}" type="parTrans" cxnId="{5FBC65DD-7DD5-4D1F-8B75-692BF5716B55}">
      <dgm:prSet/>
      <dgm:spPr/>
      <dgm:t>
        <a:bodyPr/>
        <a:lstStyle/>
        <a:p>
          <a:endParaRPr lang="en-IN"/>
        </a:p>
      </dgm:t>
    </dgm:pt>
    <dgm:pt modelId="{48AAD9E3-B8DE-4F09-B698-12CF1333A818}" type="sibTrans" cxnId="{5FBC65DD-7DD5-4D1F-8B75-692BF5716B55}">
      <dgm:prSet/>
      <dgm:spPr/>
      <dgm:t>
        <a:bodyPr/>
        <a:lstStyle/>
        <a:p>
          <a:endParaRPr lang="en-IN"/>
        </a:p>
      </dgm:t>
    </dgm:pt>
    <dgm:pt modelId="{55B844E4-3F12-4046-B06A-803AE7243CD9}">
      <dgm:prSet phldrT="[Text]" custT="1"/>
      <dgm:spPr/>
      <dgm:t>
        <a:bodyPr/>
        <a:lstStyle/>
        <a:p>
          <a:r>
            <a:rPr lang="en-IN" sz="1800" dirty="0" smtClean="0"/>
            <a:t>Benefits and way forward steps </a:t>
          </a:r>
          <a:endParaRPr lang="en-IN" sz="1800" dirty="0"/>
        </a:p>
      </dgm:t>
    </dgm:pt>
    <dgm:pt modelId="{0EB88D43-6F46-4131-8219-96FE8F4E6F58}" type="parTrans" cxnId="{671E19D2-ED1E-48E8-86A8-F58565329B53}">
      <dgm:prSet/>
      <dgm:spPr/>
      <dgm:t>
        <a:bodyPr/>
        <a:lstStyle/>
        <a:p>
          <a:endParaRPr lang="en-IN"/>
        </a:p>
      </dgm:t>
    </dgm:pt>
    <dgm:pt modelId="{75317109-1CF8-4AE7-AA14-C1DA3EDB5522}" type="sibTrans" cxnId="{671E19D2-ED1E-48E8-86A8-F58565329B53}">
      <dgm:prSet/>
      <dgm:spPr/>
      <dgm:t>
        <a:bodyPr/>
        <a:lstStyle/>
        <a:p>
          <a:endParaRPr lang="en-IN"/>
        </a:p>
      </dgm:t>
    </dgm:pt>
    <dgm:pt modelId="{AD49D99C-FA09-42CE-8F9E-9076FB0E2CC3}">
      <dgm:prSet phldrT="[Text]" custT="1"/>
      <dgm:spPr/>
      <dgm:t>
        <a:bodyPr/>
        <a:lstStyle/>
        <a:p>
          <a:r>
            <a:rPr lang="en-IN" sz="1800" dirty="0" smtClean="0"/>
            <a:t>Pre-defined dates</a:t>
          </a:r>
          <a:endParaRPr lang="en-IN" sz="1800" dirty="0"/>
        </a:p>
      </dgm:t>
    </dgm:pt>
    <dgm:pt modelId="{A9A06314-574C-4C2A-A854-F3C61F5BDDFB}" type="parTrans" cxnId="{B6B8B3D7-0ECF-4A76-8ED5-A27235FC6650}">
      <dgm:prSet/>
      <dgm:spPr/>
      <dgm:t>
        <a:bodyPr/>
        <a:lstStyle/>
        <a:p>
          <a:endParaRPr lang="en-IN"/>
        </a:p>
      </dgm:t>
    </dgm:pt>
    <dgm:pt modelId="{B58E7B0E-2C30-488F-BD49-36A619C91839}" type="sibTrans" cxnId="{B6B8B3D7-0ECF-4A76-8ED5-A27235FC6650}">
      <dgm:prSet/>
      <dgm:spPr/>
      <dgm:t>
        <a:bodyPr/>
        <a:lstStyle/>
        <a:p>
          <a:endParaRPr lang="en-IN"/>
        </a:p>
      </dgm:t>
    </dgm:pt>
    <dgm:pt modelId="{B23C1F90-FD73-429D-965B-181ECD24C426}">
      <dgm:prSet phldrT="[Text]" custT="1"/>
      <dgm:spPr/>
      <dgm:t>
        <a:bodyPr/>
        <a:lstStyle/>
        <a:p>
          <a:pPr algn="l"/>
          <a:r>
            <a:rPr lang="en-IN" sz="2800" dirty="0" smtClean="0"/>
            <a:t>Examination- Result declaration</a:t>
          </a:r>
          <a:endParaRPr lang="en-IN" sz="2800" dirty="0"/>
        </a:p>
      </dgm:t>
    </dgm:pt>
    <dgm:pt modelId="{8963CF01-5B14-4176-BC94-FD2B59A27B9B}" type="parTrans" cxnId="{8D9103D2-AFBA-4F80-948E-BF7C176443ED}">
      <dgm:prSet/>
      <dgm:spPr/>
      <dgm:t>
        <a:bodyPr/>
        <a:lstStyle/>
        <a:p>
          <a:endParaRPr lang="en-IN"/>
        </a:p>
      </dgm:t>
    </dgm:pt>
    <dgm:pt modelId="{3CD218F5-1408-4EBC-BF77-61E8F14AEC31}" type="sibTrans" cxnId="{8D9103D2-AFBA-4F80-948E-BF7C176443ED}">
      <dgm:prSet/>
      <dgm:spPr/>
      <dgm:t>
        <a:bodyPr/>
        <a:lstStyle/>
        <a:p>
          <a:endParaRPr lang="en-IN"/>
        </a:p>
      </dgm:t>
    </dgm:pt>
    <dgm:pt modelId="{BD5A112A-ED12-48CB-A596-026FF20365FF}">
      <dgm:prSet phldrT="[Text]" custT="1"/>
      <dgm:spPr/>
      <dgm:t>
        <a:bodyPr/>
        <a:lstStyle/>
        <a:p>
          <a:r>
            <a:rPr lang="en-IN" sz="1800" dirty="0" smtClean="0"/>
            <a:t>Process and steps involved</a:t>
          </a:r>
          <a:endParaRPr lang="en-IN" sz="1800" dirty="0"/>
        </a:p>
      </dgm:t>
    </dgm:pt>
    <dgm:pt modelId="{95EB6021-6A15-4335-A77A-8573D16EC0C1}" type="parTrans" cxnId="{A2333B48-346C-4C19-BDAC-4A5C0EBB1EF5}">
      <dgm:prSet/>
      <dgm:spPr/>
      <dgm:t>
        <a:bodyPr/>
        <a:lstStyle/>
        <a:p>
          <a:endParaRPr lang="en-IN"/>
        </a:p>
      </dgm:t>
    </dgm:pt>
    <dgm:pt modelId="{E81BD5BB-C8EB-4D49-9B73-155057248FB7}" type="sibTrans" cxnId="{A2333B48-346C-4C19-BDAC-4A5C0EBB1EF5}">
      <dgm:prSet/>
      <dgm:spPr/>
      <dgm:t>
        <a:bodyPr/>
        <a:lstStyle/>
        <a:p>
          <a:endParaRPr lang="en-IN"/>
        </a:p>
      </dgm:t>
    </dgm:pt>
    <dgm:pt modelId="{14C2BDB5-9DB5-4444-ABC7-A27992C55741}">
      <dgm:prSet phldrT="[Text]" custT="1"/>
      <dgm:spPr/>
      <dgm:t>
        <a:bodyPr/>
        <a:lstStyle/>
        <a:p>
          <a:pPr algn="l"/>
          <a:r>
            <a:rPr lang="en-IN" sz="1800" dirty="0" smtClean="0"/>
            <a:t>Next steps</a:t>
          </a:r>
          <a:endParaRPr lang="en-IN" sz="1800" dirty="0"/>
        </a:p>
      </dgm:t>
    </dgm:pt>
    <dgm:pt modelId="{5AD1240F-9D1B-4FB5-94AA-43372882E090}" type="parTrans" cxnId="{C74526F1-9BF6-43BA-810C-1616BD90687D}">
      <dgm:prSet/>
      <dgm:spPr/>
      <dgm:t>
        <a:bodyPr/>
        <a:lstStyle/>
        <a:p>
          <a:endParaRPr lang="en-IN"/>
        </a:p>
      </dgm:t>
    </dgm:pt>
    <dgm:pt modelId="{CE72001D-378C-4716-83D8-569502969729}" type="sibTrans" cxnId="{C74526F1-9BF6-43BA-810C-1616BD90687D}">
      <dgm:prSet/>
      <dgm:spPr/>
      <dgm:t>
        <a:bodyPr/>
        <a:lstStyle/>
        <a:p>
          <a:endParaRPr lang="en-IN"/>
        </a:p>
      </dgm:t>
    </dgm:pt>
    <dgm:pt modelId="{14CB2014-CEB1-4CAD-97EE-FD6DEB83319B}">
      <dgm:prSet phldrT="[Text]" custT="1"/>
      <dgm:spPr/>
      <dgm:t>
        <a:bodyPr/>
        <a:lstStyle/>
        <a:p>
          <a:pPr algn="l"/>
          <a:endParaRPr lang="en-IN" sz="2800" dirty="0"/>
        </a:p>
      </dgm:t>
    </dgm:pt>
    <dgm:pt modelId="{B14A076C-09C9-49FA-9449-23B054E200A9}" type="parTrans" cxnId="{7101FD12-97ED-47F0-8E9F-889DD307F8D5}">
      <dgm:prSet/>
      <dgm:spPr/>
      <dgm:t>
        <a:bodyPr/>
        <a:lstStyle/>
        <a:p>
          <a:endParaRPr lang="en-IN"/>
        </a:p>
      </dgm:t>
    </dgm:pt>
    <dgm:pt modelId="{011B5091-20D6-4180-8CA1-632884409886}" type="sibTrans" cxnId="{7101FD12-97ED-47F0-8E9F-889DD307F8D5}">
      <dgm:prSet/>
      <dgm:spPr/>
      <dgm:t>
        <a:bodyPr/>
        <a:lstStyle/>
        <a:p>
          <a:endParaRPr lang="en-IN"/>
        </a:p>
      </dgm:t>
    </dgm:pt>
    <dgm:pt modelId="{4FE62FAB-6C04-4258-9298-1D7D84491D94}">
      <dgm:prSet phldrT="[Text]" custT="1"/>
      <dgm:spPr/>
      <dgm:t>
        <a:bodyPr/>
        <a:lstStyle/>
        <a:p>
          <a:pPr algn="l"/>
          <a:r>
            <a:rPr lang="en-IN" sz="1800" dirty="0" smtClean="0"/>
            <a:t>Understand permutation and combinations</a:t>
          </a:r>
          <a:endParaRPr lang="en-IN" sz="1800" dirty="0"/>
        </a:p>
      </dgm:t>
    </dgm:pt>
    <dgm:pt modelId="{D8244A25-621A-404F-B80B-26C6EFEB3676}" type="parTrans" cxnId="{C74E69ED-D904-4D7F-A3EF-FC502FCDE956}">
      <dgm:prSet/>
      <dgm:spPr/>
      <dgm:t>
        <a:bodyPr/>
        <a:lstStyle/>
        <a:p>
          <a:endParaRPr lang="en-IN"/>
        </a:p>
      </dgm:t>
    </dgm:pt>
    <dgm:pt modelId="{F697E7F3-81BE-4FD7-98E5-E406A23AF359}" type="sibTrans" cxnId="{C74E69ED-D904-4D7F-A3EF-FC502FCDE956}">
      <dgm:prSet/>
      <dgm:spPr/>
      <dgm:t>
        <a:bodyPr/>
        <a:lstStyle/>
        <a:p>
          <a:endParaRPr lang="en-IN"/>
        </a:p>
      </dgm:t>
    </dgm:pt>
    <dgm:pt modelId="{8B7E2E4E-F544-43A9-A8E5-6201FE58FFCA}">
      <dgm:prSet phldrT="[Text]" custT="1"/>
      <dgm:spPr/>
      <dgm:t>
        <a:bodyPr/>
        <a:lstStyle/>
        <a:p>
          <a:pPr algn="l"/>
          <a:endParaRPr lang="en-IN" sz="1800" dirty="0"/>
        </a:p>
      </dgm:t>
    </dgm:pt>
    <dgm:pt modelId="{BF38B3EE-2E5E-4262-A930-3054428C4C91}" type="parTrans" cxnId="{B515450B-A928-4961-99B9-48EDCE76D29F}">
      <dgm:prSet/>
      <dgm:spPr/>
      <dgm:t>
        <a:bodyPr/>
        <a:lstStyle/>
        <a:p>
          <a:endParaRPr lang="en-IN"/>
        </a:p>
      </dgm:t>
    </dgm:pt>
    <dgm:pt modelId="{FCD4CADB-B2B6-409A-A8C9-5C37C9E1B747}" type="sibTrans" cxnId="{B515450B-A928-4961-99B9-48EDCE76D29F}">
      <dgm:prSet/>
      <dgm:spPr/>
      <dgm:t>
        <a:bodyPr/>
        <a:lstStyle/>
        <a:p>
          <a:endParaRPr lang="en-IN"/>
        </a:p>
      </dgm:t>
    </dgm:pt>
    <dgm:pt modelId="{1DA0CE91-0E78-41E4-964D-07B92D15ADD0}" type="pres">
      <dgm:prSet presAssocID="{A9D93AB8-EF9A-4050-A5FF-BD3C53E782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2E42009-B91F-443B-A8E9-63BA286C720D}" type="pres">
      <dgm:prSet presAssocID="{BA836B93-5178-4C04-82B9-98F82CB26A21}" presName="linNode" presStyleCnt="0"/>
      <dgm:spPr/>
    </dgm:pt>
    <dgm:pt modelId="{7D3A1A5A-6EAF-4CBC-B94A-39C062254A8C}" type="pres">
      <dgm:prSet presAssocID="{BA836B93-5178-4C04-82B9-98F82CB26A21}" presName="parentText" presStyleLbl="node1" presStyleIdx="0" presStyleCnt="5" custScaleX="10370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4F0C060-5FC8-4B07-A475-2FBAED41E080}" type="pres">
      <dgm:prSet presAssocID="{BA836B93-5178-4C04-82B9-98F82CB26A21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97C660-DD26-4369-8B71-0B49C3004885}" type="pres">
      <dgm:prSet presAssocID="{9D520C41-053B-46CD-8E8D-FEC54BA814CF}" presName="sp" presStyleCnt="0"/>
      <dgm:spPr/>
    </dgm:pt>
    <dgm:pt modelId="{CFBC118A-7A43-489E-BE02-998F0AFAC134}" type="pres">
      <dgm:prSet presAssocID="{CC61AC75-ECAA-47BC-B045-5BF2190CFAF3}" presName="linNode" presStyleCnt="0"/>
      <dgm:spPr/>
    </dgm:pt>
    <dgm:pt modelId="{D1A9385C-4320-4A7C-9C59-468F9A260D4D}" type="pres">
      <dgm:prSet presAssocID="{CC61AC75-ECAA-47BC-B045-5BF2190CFAF3}" presName="parentText" presStyleLbl="node1" presStyleIdx="1" presStyleCnt="5" custScaleX="10751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0F5CAF-804B-4AD4-B8FC-5129540883D0}" type="pres">
      <dgm:prSet presAssocID="{CC61AC75-ECAA-47BC-B045-5BF2190CFAF3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ECDB2F-630D-4F43-92E0-23E602F2AFEC}" type="pres">
      <dgm:prSet presAssocID="{5731DB1A-56F3-44B6-BD4E-B571CC31A72D}" presName="sp" presStyleCnt="0"/>
      <dgm:spPr/>
    </dgm:pt>
    <dgm:pt modelId="{44D22314-DAA3-45E7-9840-6E1765DFB9D3}" type="pres">
      <dgm:prSet presAssocID="{CE4B6ED4-DEDC-4018-BE7D-50E3E40E9DB9}" presName="linNode" presStyleCnt="0"/>
      <dgm:spPr/>
    </dgm:pt>
    <dgm:pt modelId="{93E027DD-6CE6-4422-9DAB-6DEB049740E8}" type="pres">
      <dgm:prSet presAssocID="{CE4B6ED4-DEDC-4018-BE7D-50E3E40E9DB9}" presName="parentText" presStyleLbl="node1" presStyleIdx="2" presStyleCnt="5" custScaleX="10751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9E88BF-A727-41F2-A9E3-5F7C6868BF8B}" type="pres">
      <dgm:prSet presAssocID="{CE4B6ED4-DEDC-4018-BE7D-50E3E40E9DB9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C85E86-47A6-4866-8D42-B80E68306819}" type="pres">
      <dgm:prSet presAssocID="{F757083B-BF99-4E33-9F45-84288571DEE0}" presName="sp" presStyleCnt="0"/>
      <dgm:spPr/>
    </dgm:pt>
    <dgm:pt modelId="{D7510898-8AD6-450A-84AB-0840B334769C}" type="pres">
      <dgm:prSet presAssocID="{E6806207-177D-4371-AE0E-E4257A1BB6F6}" presName="linNode" presStyleCnt="0"/>
      <dgm:spPr/>
    </dgm:pt>
    <dgm:pt modelId="{80F1DBE6-42D8-44A7-88E3-3B6083454030}" type="pres">
      <dgm:prSet presAssocID="{E6806207-177D-4371-AE0E-E4257A1BB6F6}" presName="parentText" presStyleLbl="node1" presStyleIdx="3" presStyleCnt="5" custScaleX="10751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23CD07-2171-4776-9ECD-984A6B5D6BDC}" type="pres">
      <dgm:prSet presAssocID="{E6806207-177D-4371-AE0E-E4257A1BB6F6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68BF5D-B20E-43E1-8824-C7F798F646D4}" type="pres">
      <dgm:prSet presAssocID="{E8AEC0F9-537E-428C-8581-57799499B220}" presName="sp" presStyleCnt="0"/>
      <dgm:spPr/>
    </dgm:pt>
    <dgm:pt modelId="{0DA2C9EC-7EC8-404F-9A9C-7BCD3CCDC78C}" type="pres">
      <dgm:prSet presAssocID="{B23C1F90-FD73-429D-965B-181ECD24C426}" presName="linNode" presStyleCnt="0"/>
      <dgm:spPr/>
    </dgm:pt>
    <dgm:pt modelId="{084A4CD8-24FD-46A3-8528-1BBBC6E5A65F}" type="pres">
      <dgm:prSet presAssocID="{B23C1F90-FD73-429D-965B-181ECD24C426}" presName="parentText" presStyleLbl="node1" presStyleIdx="4" presStyleCnt="5" custScaleX="10751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490D69-C04F-4281-A13D-6AF3001FBF31}" type="pres">
      <dgm:prSet presAssocID="{B23C1F90-FD73-429D-965B-181ECD24C42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F7D32CB-1E32-46D0-B969-10D5958A09B7}" srcId="{BA836B93-5178-4C04-82B9-98F82CB26A21}" destId="{92B824DF-96E3-40E9-A8AA-79348EE32A17}" srcOrd="1" destOrd="0" parTransId="{7182A81B-6960-4F94-ACB9-099562A95FA8}" sibTransId="{D923A977-8DFB-40E5-9F2D-98FE21653E49}"/>
    <dgm:cxn modelId="{F59AD872-BF64-4F86-962B-D226ADC12277}" srcId="{A9D93AB8-EF9A-4050-A5FF-BD3C53E78295}" destId="{CE4B6ED4-DEDC-4018-BE7D-50E3E40E9DB9}" srcOrd="2" destOrd="0" parTransId="{136462DF-3E55-4FE8-9F9E-EC74ECF4AD7E}" sibTransId="{F757083B-BF99-4E33-9F45-84288571DEE0}"/>
    <dgm:cxn modelId="{8D9103D2-AFBA-4F80-948E-BF7C176443ED}" srcId="{A9D93AB8-EF9A-4050-A5FF-BD3C53E78295}" destId="{B23C1F90-FD73-429D-965B-181ECD24C426}" srcOrd="4" destOrd="0" parTransId="{8963CF01-5B14-4176-BC94-FD2B59A27B9B}" sibTransId="{3CD218F5-1408-4EBC-BF77-61E8F14AEC31}"/>
    <dgm:cxn modelId="{654C5ACF-8869-4266-A7CF-EC4BDB80DE60}" srcId="{CC61AC75-ECAA-47BC-B045-5BF2190CFAF3}" destId="{77911BEF-664B-4BEE-94D3-6482404693F4}" srcOrd="1" destOrd="0" parTransId="{D2A79EB3-F2EA-41D8-AF75-75C3BD233A88}" sibTransId="{8DB4BB8A-7239-4590-974A-389C9C661F47}"/>
    <dgm:cxn modelId="{CB9D4E1F-179E-412B-BD81-00F4800D28DF}" srcId="{CC61AC75-ECAA-47BC-B045-5BF2190CFAF3}" destId="{5B99CA83-17FB-423E-B12F-648DF471595C}" srcOrd="0" destOrd="0" parTransId="{76DB3884-E644-4C92-B240-03102BDC8AA1}" sibTransId="{08B92587-D0C8-4660-8BE7-E4274198EB18}"/>
    <dgm:cxn modelId="{EC28CC52-7FD3-445D-B7C7-33ACAB8666D7}" type="presOf" srcId="{CE4B6ED4-DEDC-4018-BE7D-50E3E40E9DB9}" destId="{93E027DD-6CE6-4422-9DAB-6DEB049740E8}" srcOrd="0" destOrd="0" presId="urn:microsoft.com/office/officeart/2005/8/layout/vList5"/>
    <dgm:cxn modelId="{639B67F0-66E4-4E70-BDEB-E0D0A8FD5A3F}" type="presOf" srcId="{A9D93AB8-EF9A-4050-A5FF-BD3C53E78295}" destId="{1DA0CE91-0E78-41E4-964D-07B92D15ADD0}" srcOrd="0" destOrd="0" presId="urn:microsoft.com/office/officeart/2005/8/layout/vList5"/>
    <dgm:cxn modelId="{3CF4AF87-49D0-4004-926C-31D1386E0686}" srcId="{A9D93AB8-EF9A-4050-A5FF-BD3C53E78295}" destId="{CC61AC75-ECAA-47BC-B045-5BF2190CFAF3}" srcOrd="1" destOrd="0" parTransId="{1B18D339-7746-4A79-9670-F17D1A9A16ED}" sibTransId="{5731DB1A-56F3-44B6-BD4E-B571CC31A72D}"/>
    <dgm:cxn modelId="{A2333B48-346C-4C19-BDAC-4A5C0EBB1EF5}" srcId="{E6806207-177D-4371-AE0E-E4257A1BB6F6}" destId="{BD5A112A-ED12-48CB-A596-026FF20365FF}" srcOrd="1" destOrd="0" parTransId="{95EB6021-6A15-4335-A77A-8573D16EC0C1}" sibTransId="{E81BD5BB-C8EB-4D49-9B73-155057248FB7}"/>
    <dgm:cxn modelId="{20E1C133-7D3F-4644-BD6F-6F0AECF63C08}" type="presOf" srcId="{5B99CA83-17FB-423E-B12F-648DF471595C}" destId="{9A0F5CAF-804B-4AD4-B8FC-5129540883D0}" srcOrd="0" destOrd="0" presId="urn:microsoft.com/office/officeart/2005/8/layout/vList5"/>
    <dgm:cxn modelId="{CB11B5DC-443D-4D55-9243-C5821AF41CC7}" type="presOf" srcId="{4B96C1AC-B33B-4C9A-9891-F90FF2262C4B}" destId="{9A0F5CAF-804B-4AD4-B8FC-5129540883D0}" srcOrd="0" destOrd="2" presId="urn:microsoft.com/office/officeart/2005/8/layout/vList5"/>
    <dgm:cxn modelId="{0C6FCE4E-6F4F-49F8-8DAD-0BE82A4C4628}" type="presOf" srcId="{55B844E4-3F12-4046-B06A-803AE7243CD9}" destId="{029E88BF-A727-41F2-A9E3-5F7C6868BF8B}" srcOrd="0" destOrd="1" presId="urn:microsoft.com/office/officeart/2005/8/layout/vList5"/>
    <dgm:cxn modelId="{FA8D9897-3682-48E7-AEA0-5E3E03605E95}" type="presOf" srcId="{AD49D99C-FA09-42CE-8F9E-9076FB0E2CC3}" destId="{C223CD07-2171-4776-9ECD-984A6B5D6BDC}" srcOrd="0" destOrd="0" presId="urn:microsoft.com/office/officeart/2005/8/layout/vList5"/>
    <dgm:cxn modelId="{378261A2-3D74-4469-A183-A5EEB25428EE}" type="presOf" srcId="{E6806207-177D-4371-AE0E-E4257A1BB6F6}" destId="{80F1DBE6-42D8-44A7-88E3-3B6083454030}" srcOrd="0" destOrd="0" presId="urn:microsoft.com/office/officeart/2005/8/layout/vList5"/>
    <dgm:cxn modelId="{9AF48F34-DB37-4A9F-8729-537946CA86A8}" type="presOf" srcId="{14CB2014-CEB1-4CAD-97EE-FD6DEB83319B}" destId="{C1490D69-C04F-4281-A13D-6AF3001FBF31}" srcOrd="0" destOrd="3" presId="urn:microsoft.com/office/officeart/2005/8/layout/vList5"/>
    <dgm:cxn modelId="{C0ED4EEF-7663-474D-8931-BE52CBB92DB7}" type="presOf" srcId="{77911BEF-664B-4BEE-94D3-6482404693F4}" destId="{9A0F5CAF-804B-4AD4-B8FC-5129540883D0}" srcOrd="0" destOrd="1" presId="urn:microsoft.com/office/officeart/2005/8/layout/vList5"/>
    <dgm:cxn modelId="{264F00DC-2258-471D-85E0-20A34045E607}" type="presOf" srcId="{14C2BDB5-9DB5-4444-ABC7-A27992C55741}" destId="{C1490D69-C04F-4281-A13D-6AF3001FBF31}" srcOrd="0" destOrd="1" presId="urn:microsoft.com/office/officeart/2005/8/layout/vList5"/>
    <dgm:cxn modelId="{8F1D8DD9-453A-490B-A704-37D5611791E6}" srcId="{BA836B93-5178-4C04-82B9-98F82CB26A21}" destId="{4B190928-98F1-47D5-88DD-386A190EAD42}" srcOrd="0" destOrd="0" parTransId="{4200839E-3827-4DC7-A7BF-A4DC65D98860}" sibTransId="{A2AA2FDA-E734-4C24-BD28-8778CA1CE18E}"/>
    <dgm:cxn modelId="{671E19D2-ED1E-48E8-86A8-F58565329B53}" srcId="{CE4B6ED4-DEDC-4018-BE7D-50E3E40E9DB9}" destId="{55B844E4-3F12-4046-B06A-803AE7243CD9}" srcOrd="1" destOrd="0" parTransId="{0EB88D43-6F46-4131-8219-96FE8F4E6F58}" sibTransId="{75317109-1CF8-4AE7-AA14-C1DA3EDB5522}"/>
    <dgm:cxn modelId="{CD84DA67-8080-46A9-98AA-B259A3F96E1D}" srcId="{A9D93AB8-EF9A-4050-A5FF-BD3C53E78295}" destId="{E6806207-177D-4371-AE0E-E4257A1BB6F6}" srcOrd="3" destOrd="0" parTransId="{832C69EB-E25C-4DFA-9463-D1C9119EC7B7}" sibTransId="{E8AEC0F9-537E-428C-8581-57799499B220}"/>
    <dgm:cxn modelId="{B0728490-D19D-49C9-AA2F-A10F705654EA}" type="presOf" srcId="{BA836B93-5178-4C04-82B9-98F82CB26A21}" destId="{7D3A1A5A-6EAF-4CBC-B94A-39C062254A8C}" srcOrd="0" destOrd="0" presId="urn:microsoft.com/office/officeart/2005/8/layout/vList5"/>
    <dgm:cxn modelId="{8A040B47-1C4B-433B-846F-2F21CD289858}" srcId="{CE4B6ED4-DEDC-4018-BE7D-50E3E40E9DB9}" destId="{2619118C-0904-43BE-8532-F037AF9F5EA4}" srcOrd="0" destOrd="0" parTransId="{E0BB6998-171A-4CB0-955E-DBF63EA27D27}" sibTransId="{17D4BA8C-7A84-4477-852D-52B3168B8F59}"/>
    <dgm:cxn modelId="{6C2BA914-D5ED-4ECC-AC1C-8F7426479E61}" type="presOf" srcId="{92B824DF-96E3-40E9-A8AA-79348EE32A17}" destId="{64F0C060-5FC8-4B07-A475-2FBAED41E080}" srcOrd="0" destOrd="1" presId="urn:microsoft.com/office/officeart/2005/8/layout/vList5"/>
    <dgm:cxn modelId="{B515450B-A928-4961-99B9-48EDCE76D29F}" srcId="{B23C1F90-FD73-429D-965B-181ECD24C426}" destId="{8B7E2E4E-F544-43A9-A8E5-6201FE58FFCA}" srcOrd="0" destOrd="0" parTransId="{BF38B3EE-2E5E-4262-A930-3054428C4C91}" sibTransId="{FCD4CADB-B2B6-409A-A8C9-5C37C9E1B747}"/>
    <dgm:cxn modelId="{6236FDE0-0AA2-440A-8721-A50744D1B873}" srcId="{A9D93AB8-EF9A-4050-A5FF-BD3C53E78295}" destId="{BA836B93-5178-4C04-82B9-98F82CB26A21}" srcOrd="0" destOrd="0" parTransId="{55043AC2-11D5-4FF4-89F1-59DB68CB4460}" sibTransId="{9D520C41-053B-46CD-8E8D-FEC54BA814CF}"/>
    <dgm:cxn modelId="{13D8B37A-28C5-4257-AFC3-F9CD6FDC7215}" type="presOf" srcId="{B23C1F90-FD73-429D-965B-181ECD24C426}" destId="{084A4CD8-24FD-46A3-8528-1BBBC6E5A65F}" srcOrd="0" destOrd="0" presId="urn:microsoft.com/office/officeart/2005/8/layout/vList5"/>
    <dgm:cxn modelId="{8701FB67-36BB-4C95-9C8F-2F355D2C13FF}" type="presOf" srcId="{CC61AC75-ECAA-47BC-B045-5BF2190CFAF3}" destId="{D1A9385C-4320-4A7C-9C59-468F9A260D4D}" srcOrd="0" destOrd="0" presId="urn:microsoft.com/office/officeart/2005/8/layout/vList5"/>
    <dgm:cxn modelId="{C74E69ED-D904-4D7F-A3EF-FC502FCDE956}" srcId="{B23C1F90-FD73-429D-965B-181ECD24C426}" destId="{4FE62FAB-6C04-4258-9298-1D7D84491D94}" srcOrd="2" destOrd="0" parTransId="{D8244A25-621A-404F-B80B-26C6EFEB3676}" sibTransId="{F697E7F3-81BE-4FD7-98E5-E406A23AF359}"/>
    <dgm:cxn modelId="{5FBC65DD-7DD5-4D1F-8B75-692BF5716B55}" srcId="{CC61AC75-ECAA-47BC-B045-5BF2190CFAF3}" destId="{4B96C1AC-B33B-4C9A-9891-F90FF2262C4B}" srcOrd="2" destOrd="0" parTransId="{8E344E76-38B3-4399-9746-96DB46F0D061}" sibTransId="{48AAD9E3-B8DE-4F09-B698-12CF1333A818}"/>
    <dgm:cxn modelId="{7101FD12-97ED-47F0-8E9F-889DD307F8D5}" srcId="{B23C1F90-FD73-429D-965B-181ECD24C426}" destId="{14CB2014-CEB1-4CAD-97EE-FD6DEB83319B}" srcOrd="3" destOrd="0" parTransId="{B14A076C-09C9-49FA-9449-23B054E200A9}" sibTransId="{011B5091-20D6-4180-8CA1-632884409886}"/>
    <dgm:cxn modelId="{243AB8B6-05B6-46C6-BEFB-A6DF4250E01F}" type="presOf" srcId="{4FE62FAB-6C04-4258-9298-1D7D84491D94}" destId="{C1490D69-C04F-4281-A13D-6AF3001FBF31}" srcOrd="0" destOrd="2" presId="urn:microsoft.com/office/officeart/2005/8/layout/vList5"/>
    <dgm:cxn modelId="{C74526F1-9BF6-43BA-810C-1616BD90687D}" srcId="{B23C1F90-FD73-429D-965B-181ECD24C426}" destId="{14C2BDB5-9DB5-4444-ABC7-A27992C55741}" srcOrd="1" destOrd="0" parTransId="{5AD1240F-9D1B-4FB5-94AA-43372882E090}" sibTransId="{CE72001D-378C-4716-83D8-569502969729}"/>
    <dgm:cxn modelId="{B6B8B3D7-0ECF-4A76-8ED5-A27235FC6650}" srcId="{E6806207-177D-4371-AE0E-E4257A1BB6F6}" destId="{AD49D99C-FA09-42CE-8F9E-9076FB0E2CC3}" srcOrd="0" destOrd="0" parTransId="{A9A06314-574C-4C2A-A854-F3C61F5BDDFB}" sibTransId="{B58E7B0E-2C30-488F-BD49-36A619C91839}"/>
    <dgm:cxn modelId="{5EA5066E-89EB-4C80-B367-DBD51FD83B82}" type="presOf" srcId="{BD5A112A-ED12-48CB-A596-026FF20365FF}" destId="{C223CD07-2171-4776-9ECD-984A6B5D6BDC}" srcOrd="0" destOrd="1" presId="urn:microsoft.com/office/officeart/2005/8/layout/vList5"/>
    <dgm:cxn modelId="{9669E5EA-6E15-42E9-A604-458C70FF8D5E}" type="presOf" srcId="{8B7E2E4E-F544-43A9-A8E5-6201FE58FFCA}" destId="{C1490D69-C04F-4281-A13D-6AF3001FBF31}" srcOrd="0" destOrd="0" presId="urn:microsoft.com/office/officeart/2005/8/layout/vList5"/>
    <dgm:cxn modelId="{3AC51996-525D-439D-B6F8-03C39D45DC2A}" type="presOf" srcId="{4B190928-98F1-47D5-88DD-386A190EAD42}" destId="{64F0C060-5FC8-4B07-A475-2FBAED41E080}" srcOrd="0" destOrd="0" presId="urn:microsoft.com/office/officeart/2005/8/layout/vList5"/>
    <dgm:cxn modelId="{A7C7D6FC-CFD1-4C99-84BB-25BBAAD59EB9}" type="presOf" srcId="{2619118C-0904-43BE-8532-F037AF9F5EA4}" destId="{029E88BF-A727-41F2-A9E3-5F7C6868BF8B}" srcOrd="0" destOrd="0" presId="urn:microsoft.com/office/officeart/2005/8/layout/vList5"/>
    <dgm:cxn modelId="{E3E504C9-8EB4-455F-A535-5A7D56A63161}" type="presParOf" srcId="{1DA0CE91-0E78-41E4-964D-07B92D15ADD0}" destId="{92E42009-B91F-443B-A8E9-63BA286C720D}" srcOrd="0" destOrd="0" presId="urn:microsoft.com/office/officeart/2005/8/layout/vList5"/>
    <dgm:cxn modelId="{814E87E1-AF72-4BA0-BE89-2EEF3FB19716}" type="presParOf" srcId="{92E42009-B91F-443B-A8E9-63BA286C720D}" destId="{7D3A1A5A-6EAF-4CBC-B94A-39C062254A8C}" srcOrd="0" destOrd="0" presId="urn:microsoft.com/office/officeart/2005/8/layout/vList5"/>
    <dgm:cxn modelId="{00878821-1425-4AA9-A121-77AA54E5CC5A}" type="presParOf" srcId="{92E42009-B91F-443B-A8E9-63BA286C720D}" destId="{64F0C060-5FC8-4B07-A475-2FBAED41E080}" srcOrd="1" destOrd="0" presId="urn:microsoft.com/office/officeart/2005/8/layout/vList5"/>
    <dgm:cxn modelId="{53B7B700-8C1E-403D-8FBF-2C58ABC7053E}" type="presParOf" srcId="{1DA0CE91-0E78-41E4-964D-07B92D15ADD0}" destId="{1A97C660-DD26-4369-8B71-0B49C3004885}" srcOrd="1" destOrd="0" presId="urn:microsoft.com/office/officeart/2005/8/layout/vList5"/>
    <dgm:cxn modelId="{2D9997E1-AB88-4215-9F01-E07766B7F783}" type="presParOf" srcId="{1DA0CE91-0E78-41E4-964D-07B92D15ADD0}" destId="{CFBC118A-7A43-489E-BE02-998F0AFAC134}" srcOrd="2" destOrd="0" presId="urn:microsoft.com/office/officeart/2005/8/layout/vList5"/>
    <dgm:cxn modelId="{E8B5D48E-90C4-448C-9A4E-57C41B1E12BB}" type="presParOf" srcId="{CFBC118A-7A43-489E-BE02-998F0AFAC134}" destId="{D1A9385C-4320-4A7C-9C59-468F9A260D4D}" srcOrd="0" destOrd="0" presId="urn:microsoft.com/office/officeart/2005/8/layout/vList5"/>
    <dgm:cxn modelId="{E2786E0E-E3F8-4486-896C-7623EBDBE38F}" type="presParOf" srcId="{CFBC118A-7A43-489E-BE02-998F0AFAC134}" destId="{9A0F5CAF-804B-4AD4-B8FC-5129540883D0}" srcOrd="1" destOrd="0" presId="urn:microsoft.com/office/officeart/2005/8/layout/vList5"/>
    <dgm:cxn modelId="{1EC8CBD5-EE23-4F0E-8DC4-23410BEBE7F5}" type="presParOf" srcId="{1DA0CE91-0E78-41E4-964D-07B92D15ADD0}" destId="{DCECDB2F-630D-4F43-92E0-23E602F2AFEC}" srcOrd="3" destOrd="0" presId="urn:microsoft.com/office/officeart/2005/8/layout/vList5"/>
    <dgm:cxn modelId="{F08C8FBC-B158-4F64-85F6-CCEC60FC32AE}" type="presParOf" srcId="{1DA0CE91-0E78-41E4-964D-07B92D15ADD0}" destId="{44D22314-DAA3-45E7-9840-6E1765DFB9D3}" srcOrd="4" destOrd="0" presId="urn:microsoft.com/office/officeart/2005/8/layout/vList5"/>
    <dgm:cxn modelId="{342E3F89-5A41-4078-839C-19DFA677647F}" type="presParOf" srcId="{44D22314-DAA3-45E7-9840-6E1765DFB9D3}" destId="{93E027DD-6CE6-4422-9DAB-6DEB049740E8}" srcOrd="0" destOrd="0" presId="urn:microsoft.com/office/officeart/2005/8/layout/vList5"/>
    <dgm:cxn modelId="{951D4632-CF4C-425B-B568-4CDC5430193F}" type="presParOf" srcId="{44D22314-DAA3-45E7-9840-6E1765DFB9D3}" destId="{029E88BF-A727-41F2-A9E3-5F7C6868BF8B}" srcOrd="1" destOrd="0" presId="urn:microsoft.com/office/officeart/2005/8/layout/vList5"/>
    <dgm:cxn modelId="{CA9CD5C5-13ED-4FF0-941F-CE0EE9C11957}" type="presParOf" srcId="{1DA0CE91-0E78-41E4-964D-07B92D15ADD0}" destId="{D4C85E86-47A6-4866-8D42-B80E68306819}" srcOrd="5" destOrd="0" presId="urn:microsoft.com/office/officeart/2005/8/layout/vList5"/>
    <dgm:cxn modelId="{A09C640E-67D6-44A9-8FED-50127EAC12F9}" type="presParOf" srcId="{1DA0CE91-0E78-41E4-964D-07B92D15ADD0}" destId="{D7510898-8AD6-450A-84AB-0840B334769C}" srcOrd="6" destOrd="0" presId="urn:microsoft.com/office/officeart/2005/8/layout/vList5"/>
    <dgm:cxn modelId="{83C1F3CD-0605-4E61-8F54-63F75CFDDACC}" type="presParOf" srcId="{D7510898-8AD6-450A-84AB-0840B334769C}" destId="{80F1DBE6-42D8-44A7-88E3-3B6083454030}" srcOrd="0" destOrd="0" presId="urn:microsoft.com/office/officeart/2005/8/layout/vList5"/>
    <dgm:cxn modelId="{A955CA07-9DC2-4112-8A4C-A0FE100A7DB1}" type="presParOf" srcId="{D7510898-8AD6-450A-84AB-0840B334769C}" destId="{C223CD07-2171-4776-9ECD-984A6B5D6BDC}" srcOrd="1" destOrd="0" presId="urn:microsoft.com/office/officeart/2005/8/layout/vList5"/>
    <dgm:cxn modelId="{EB581EAF-69C1-42A5-AD51-7528E1299810}" type="presParOf" srcId="{1DA0CE91-0E78-41E4-964D-07B92D15ADD0}" destId="{EF68BF5D-B20E-43E1-8824-C7F798F646D4}" srcOrd="7" destOrd="0" presId="urn:microsoft.com/office/officeart/2005/8/layout/vList5"/>
    <dgm:cxn modelId="{015F824B-4AC6-4CCA-97B9-325D6EA4179B}" type="presParOf" srcId="{1DA0CE91-0E78-41E4-964D-07B92D15ADD0}" destId="{0DA2C9EC-7EC8-404F-9A9C-7BCD3CCDC78C}" srcOrd="8" destOrd="0" presId="urn:microsoft.com/office/officeart/2005/8/layout/vList5"/>
    <dgm:cxn modelId="{48F54D5F-5778-434B-9189-A488A24C85DF}" type="presParOf" srcId="{0DA2C9EC-7EC8-404F-9A9C-7BCD3CCDC78C}" destId="{084A4CD8-24FD-46A3-8528-1BBBC6E5A65F}" srcOrd="0" destOrd="0" presId="urn:microsoft.com/office/officeart/2005/8/layout/vList5"/>
    <dgm:cxn modelId="{2489C26E-C57F-4269-B10B-50AFF947C2A5}" type="presParOf" srcId="{0DA2C9EC-7EC8-404F-9A9C-7BCD3CCDC78C}" destId="{C1490D69-C04F-4281-A13D-6AF3001FBF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5FD2D7-1D20-4886-B782-BEEE9CA2E43E}" type="doc">
      <dgm:prSet loTypeId="urn:microsoft.com/office/officeart/2005/8/layout/hierarchy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F260A48D-6E53-4212-B4A0-7CC683432117}">
      <dgm:prSet custT="1"/>
      <dgm:spPr/>
      <dgm:t>
        <a:bodyPr/>
        <a:lstStyle/>
        <a:p>
          <a:pPr rtl="0"/>
          <a:r>
            <a:rPr lang="en-US" sz="1500" b="1" dirty="0" smtClean="0"/>
            <a:t>PHONE</a:t>
          </a:r>
          <a:endParaRPr lang="en-IN" sz="1500" dirty="0"/>
        </a:p>
      </dgm:t>
    </dgm:pt>
    <dgm:pt modelId="{840CBB6B-FD98-443D-892B-58D1D7A292B8}" type="parTrans" cxnId="{302D4C65-E4E3-4265-B57C-F8A32CF22A94}">
      <dgm:prSet/>
      <dgm:spPr/>
      <dgm:t>
        <a:bodyPr/>
        <a:lstStyle/>
        <a:p>
          <a:endParaRPr lang="en-IN" sz="1400"/>
        </a:p>
      </dgm:t>
    </dgm:pt>
    <dgm:pt modelId="{7579D703-276D-4E42-B008-D729C32EEE16}" type="sibTrans" cxnId="{302D4C65-E4E3-4265-B57C-F8A32CF22A94}">
      <dgm:prSet/>
      <dgm:spPr/>
      <dgm:t>
        <a:bodyPr/>
        <a:lstStyle/>
        <a:p>
          <a:endParaRPr lang="en-IN" sz="1400"/>
        </a:p>
      </dgm:t>
    </dgm:pt>
    <dgm:pt modelId="{7FF21B31-2DE8-42A6-8DDC-4155FF5B6A10}">
      <dgm:prSet custT="1"/>
      <dgm:spPr/>
      <dgm:t>
        <a:bodyPr/>
        <a:lstStyle/>
        <a:p>
          <a:pPr rtl="0"/>
          <a:r>
            <a:rPr lang="en-US" sz="1500" b="1" dirty="0" smtClean="0"/>
            <a:t>CHAT</a:t>
          </a:r>
          <a:endParaRPr lang="en-IN" sz="1500" dirty="0"/>
        </a:p>
      </dgm:t>
    </dgm:pt>
    <dgm:pt modelId="{E7449A1B-9810-4423-B604-4BC976879D1A}" type="parTrans" cxnId="{381D5AC4-7680-450F-A520-7CA750EAC595}">
      <dgm:prSet/>
      <dgm:spPr/>
      <dgm:t>
        <a:bodyPr/>
        <a:lstStyle/>
        <a:p>
          <a:endParaRPr lang="en-IN" sz="1400"/>
        </a:p>
      </dgm:t>
    </dgm:pt>
    <dgm:pt modelId="{1F9203B3-988C-4938-A1DC-E9A382AD5F5A}" type="sibTrans" cxnId="{381D5AC4-7680-450F-A520-7CA750EAC595}">
      <dgm:prSet/>
      <dgm:spPr/>
      <dgm:t>
        <a:bodyPr/>
        <a:lstStyle/>
        <a:p>
          <a:endParaRPr lang="en-IN" sz="1400"/>
        </a:p>
      </dgm:t>
    </dgm:pt>
    <dgm:pt modelId="{A9AAC2BD-BAAA-4C99-979B-7A90C6D27B70}">
      <dgm:prSet custT="1"/>
      <dgm:spPr/>
      <dgm:t>
        <a:bodyPr/>
        <a:lstStyle/>
        <a:p>
          <a:pPr algn="l"/>
          <a:r>
            <a:rPr lang="en-IN" sz="1500" dirty="0" smtClean="0"/>
            <a:t>1-800-1025-136</a:t>
          </a:r>
          <a:endParaRPr lang="en-IN" sz="1500" dirty="0"/>
        </a:p>
      </dgm:t>
    </dgm:pt>
    <dgm:pt modelId="{FB89CEC0-8CFD-4058-B1E8-CCEBC7D6231C}" type="parTrans" cxnId="{33879758-7E94-438C-A0CB-391BB1346D3D}">
      <dgm:prSet/>
      <dgm:spPr/>
      <dgm:t>
        <a:bodyPr/>
        <a:lstStyle/>
        <a:p>
          <a:endParaRPr lang="en-IN" sz="1500"/>
        </a:p>
      </dgm:t>
    </dgm:pt>
    <dgm:pt modelId="{9B485B64-0B5F-4C08-98BC-316EFB1C4FA9}" type="sibTrans" cxnId="{33879758-7E94-438C-A0CB-391BB1346D3D}">
      <dgm:prSet/>
      <dgm:spPr/>
      <dgm:t>
        <a:bodyPr/>
        <a:lstStyle/>
        <a:p>
          <a:endParaRPr lang="en-IN" sz="1400"/>
        </a:p>
      </dgm:t>
    </dgm:pt>
    <dgm:pt modelId="{077F93C3-9CFB-4783-BB10-4C70E79EC483}">
      <dgm:prSet custT="1"/>
      <dgm:spPr/>
      <dgm:t>
        <a:bodyPr/>
        <a:lstStyle/>
        <a:p>
          <a:pPr algn="l" rtl="0"/>
          <a:r>
            <a:rPr lang="en-IN" sz="1500" dirty="0" smtClean="0"/>
            <a:t>Website</a:t>
          </a:r>
          <a:endParaRPr lang="en-IN" sz="1500" dirty="0"/>
        </a:p>
      </dgm:t>
    </dgm:pt>
    <dgm:pt modelId="{BECD4A3C-5B5B-4B00-A3F6-EFD7CB8E829A}" type="parTrans" cxnId="{7224D4C3-43CA-453A-B8E4-5C062003ACAD}">
      <dgm:prSet/>
      <dgm:spPr/>
      <dgm:t>
        <a:bodyPr/>
        <a:lstStyle/>
        <a:p>
          <a:endParaRPr lang="en-IN" sz="1500"/>
        </a:p>
      </dgm:t>
    </dgm:pt>
    <dgm:pt modelId="{FE9A67F3-D794-475B-A751-C721248246F3}" type="sibTrans" cxnId="{7224D4C3-43CA-453A-B8E4-5C062003ACAD}">
      <dgm:prSet/>
      <dgm:spPr/>
      <dgm:t>
        <a:bodyPr/>
        <a:lstStyle/>
        <a:p>
          <a:endParaRPr lang="en-IN" sz="1600"/>
        </a:p>
      </dgm:t>
    </dgm:pt>
    <dgm:pt modelId="{F8AA8D98-1263-404F-BB5E-11A859C58E9D}">
      <dgm:prSet custT="1"/>
      <dgm:spPr/>
      <dgm:t>
        <a:bodyPr/>
        <a:lstStyle/>
        <a:p>
          <a:pPr algn="l" rtl="0"/>
          <a:r>
            <a:rPr lang="en-IN" sz="1500" dirty="0" smtClean="0"/>
            <a:t>Email</a:t>
          </a:r>
          <a:endParaRPr lang="en-IN" sz="1500" dirty="0"/>
        </a:p>
      </dgm:t>
    </dgm:pt>
    <dgm:pt modelId="{364BF5F4-D751-41E2-9AEA-F00454636BF8}" type="parTrans" cxnId="{926CFAE1-8384-49FF-BDB6-F25F4A41CED2}">
      <dgm:prSet/>
      <dgm:spPr/>
      <dgm:t>
        <a:bodyPr/>
        <a:lstStyle/>
        <a:p>
          <a:endParaRPr lang="en-IN" sz="1500"/>
        </a:p>
      </dgm:t>
    </dgm:pt>
    <dgm:pt modelId="{3926B94B-512B-4CCA-85EF-AC62C8127CCE}" type="sibTrans" cxnId="{926CFAE1-8384-49FF-BDB6-F25F4A41CED2}">
      <dgm:prSet/>
      <dgm:spPr/>
      <dgm:t>
        <a:bodyPr/>
        <a:lstStyle/>
        <a:p>
          <a:endParaRPr lang="en-IN"/>
        </a:p>
      </dgm:t>
    </dgm:pt>
    <dgm:pt modelId="{BB306162-B1D3-4747-A6CD-A2DF9D417DA1}">
      <dgm:prSet custT="1"/>
      <dgm:spPr/>
      <dgm:t>
        <a:bodyPr/>
        <a:lstStyle/>
        <a:p>
          <a:pPr algn="l"/>
          <a:r>
            <a:rPr lang="en-IN" sz="1500" dirty="0" smtClean="0"/>
            <a:t>Regional office</a:t>
          </a:r>
          <a:endParaRPr lang="en-IN" sz="1500" dirty="0"/>
        </a:p>
      </dgm:t>
    </dgm:pt>
    <dgm:pt modelId="{3539EEE7-BDBA-4859-A098-0CA4C4F3B1EC}" type="parTrans" cxnId="{D7B78428-7091-4C5C-A27D-1D6A1B84DFEA}">
      <dgm:prSet/>
      <dgm:spPr/>
      <dgm:t>
        <a:bodyPr/>
        <a:lstStyle/>
        <a:p>
          <a:endParaRPr lang="en-IN" sz="1500"/>
        </a:p>
      </dgm:t>
    </dgm:pt>
    <dgm:pt modelId="{AFFC6B93-D83D-442D-AEF1-A93974FFB6FB}" type="sibTrans" cxnId="{D7B78428-7091-4C5C-A27D-1D6A1B84DFEA}">
      <dgm:prSet/>
      <dgm:spPr/>
      <dgm:t>
        <a:bodyPr/>
        <a:lstStyle/>
        <a:p>
          <a:endParaRPr lang="en-IN"/>
        </a:p>
      </dgm:t>
    </dgm:pt>
    <dgm:pt modelId="{AF9E8790-72A1-4897-BBF8-F37082E3FE4E}">
      <dgm:prSet custT="1"/>
      <dgm:spPr/>
      <dgm:t>
        <a:bodyPr/>
        <a:lstStyle/>
        <a:p>
          <a:pPr algn="l"/>
          <a:r>
            <a:rPr lang="en-IN" sz="1500" dirty="0" smtClean="0"/>
            <a:t> AEP</a:t>
          </a:r>
          <a:endParaRPr lang="en-IN" sz="1500" dirty="0"/>
        </a:p>
      </dgm:t>
    </dgm:pt>
    <dgm:pt modelId="{F449192F-A474-4D3D-B231-E6B6F108ED27}" type="parTrans" cxnId="{ADFCE3F2-ACB1-4603-B470-5689625C225E}">
      <dgm:prSet/>
      <dgm:spPr/>
      <dgm:t>
        <a:bodyPr/>
        <a:lstStyle/>
        <a:p>
          <a:endParaRPr lang="en-IN" sz="1500"/>
        </a:p>
      </dgm:t>
    </dgm:pt>
    <dgm:pt modelId="{D8972279-B993-484F-AC18-D2D7D5E3ECA2}" type="sibTrans" cxnId="{ADFCE3F2-ACB1-4603-B470-5689625C225E}">
      <dgm:prSet/>
      <dgm:spPr/>
      <dgm:t>
        <a:bodyPr/>
        <a:lstStyle/>
        <a:p>
          <a:endParaRPr lang="en-IN"/>
        </a:p>
      </dgm:t>
    </dgm:pt>
    <dgm:pt modelId="{721E8F04-8E1E-42B7-B593-EE315EE69B9E}">
      <dgm:prSet custT="1"/>
      <dgm:spPr/>
      <dgm:t>
        <a:bodyPr/>
        <a:lstStyle/>
        <a:p>
          <a:pPr rtl="0"/>
          <a:r>
            <a:rPr lang="en-IN" sz="1500" b="1" dirty="0" smtClean="0"/>
            <a:t>ONLINE</a:t>
          </a:r>
          <a:endParaRPr lang="en-IN" sz="1500" b="1" dirty="0"/>
        </a:p>
      </dgm:t>
    </dgm:pt>
    <dgm:pt modelId="{0A23FCD4-9B55-4DC2-80C9-FCA8BAC6129C}" type="sibTrans" cxnId="{5D8955EE-643B-45FB-83EC-5A0F5FC8C1CE}">
      <dgm:prSet/>
      <dgm:spPr/>
      <dgm:t>
        <a:bodyPr/>
        <a:lstStyle/>
        <a:p>
          <a:endParaRPr lang="en-IN"/>
        </a:p>
      </dgm:t>
    </dgm:pt>
    <dgm:pt modelId="{0A1AF0EF-CAA2-4430-86F4-826D570028F3}" type="parTrans" cxnId="{5D8955EE-643B-45FB-83EC-5A0F5FC8C1CE}">
      <dgm:prSet/>
      <dgm:spPr/>
      <dgm:t>
        <a:bodyPr/>
        <a:lstStyle/>
        <a:p>
          <a:endParaRPr lang="en-IN"/>
        </a:p>
      </dgm:t>
    </dgm:pt>
    <dgm:pt modelId="{653172B5-F773-4FD6-8F04-43265EC5AC02}">
      <dgm:prSet custT="1"/>
      <dgm:spPr/>
      <dgm:t>
        <a:bodyPr/>
        <a:lstStyle/>
        <a:p>
          <a:pPr algn="l" rtl="0"/>
          <a:r>
            <a:rPr lang="en-IN" sz="1500" dirty="0" smtClean="0"/>
            <a:t>Student Portal</a:t>
          </a:r>
          <a:endParaRPr lang="en-IN" sz="1500" dirty="0"/>
        </a:p>
      </dgm:t>
    </dgm:pt>
    <dgm:pt modelId="{277E6CE6-5366-438E-8D8C-614F9D9F5E9C}" type="parTrans" cxnId="{338956FA-9808-4965-8CB2-844972A14AC8}">
      <dgm:prSet/>
      <dgm:spPr/>
      <dgm:t>
        <a:bodyPr/>
        <a:lstStyle/>
        <a:p>
          <a:endParaRPr lang="en-IN" sz="1500"/>
        </a:p>
      </dgm:t>
    </dgm:pt>
    <dgm:pt modelId="{F667F69D-0252-4747-A87F-0C6F8645C845}" type="sibTrans" cxnId="{338956FA-9808-4965-8CB2-844972A14AC8}">
      <dgm:prSet/>
      <dgm:spPr/>
      <dgm:t>
        <a:bodyPr/>
        <a:lstStyle/>
        <a:p>
          <a:endParaRPr lang="en-IN"/>
        </a:p>
      </dgm:t>
    </dgm:pt>
    <dgm:pt modelId="{A22153F6-532F-4B99-99CB-39FA53428ADE}">
      <dgm:prSet custT="1"/>
      <dgm:spPr/>
      <dgm:t>
        <a:bodyPr/>
        <a:lstStyle/>
        <a:p>
          <a:pPr rtl="0"/>
          <a:r>
            <a:rPr lang="en-IN" sz="1500" b="1" dirty="0" smtClean="0"/>
            <a:t>SOCIAL MEDIA</a:t>
          </a:r>
          <a:endParaRPr lang="en-IN" sz="1500" b="1" dirty="0"/>
        </a:p>
      </dgm:t>
    </dgm:pt>
    <dgm:pt modelId="{7BC2DE9B-F6B2-4CA4-941D-D8880B9E7E35}" type="parTrans" cxnId="{DEDF298B-074B-46A2-9E63-8561DED2045C}">
      <dgm:prSet/>
      <dgm:spPr/>
      <dgm:t>
        <a:bodyPr/>
        <a:lstStyle/>
        <a:p>
          <a:endParaRPr lang="en-IN"/>
        </a:p>
      </dgm:t>
    </dgm:pt>
    <dgm:pt modelId="{850A39D4-5255-44A5-8F49-152B5A2E0929}" type="sibTrans" cxnId="{DEDF298B-074B-46A2-9E63-8561DED2045C}">
      <dgm:prSet/>
      <dgm:spPr/>
      <dgm:t>
        <a:bodyPr/>
        <a:lstStyle/>
        <a:p>
          <a:endParaRPr lang="en-IN"/>
        </a:p>
      </dgm:t>
    </dgm:pt>
    <dgm:pt modelId="{1ABB2492-E8E1-45BE-9752-94787ECFCDC4}">
      <dgm:prSet custT="1"/>
      <dgm:spPr/>
      <dgm:t>
        <a:bodyPr/>
        <a:lstStyle/>
        <a:p>
          <a:pPr algn="l" rtl="0"/>
          <a:r>
            <a:rPr lang="en-IN" sz="1500" dirty="0" smtClean="0"/>
            <a:t>Facebook</a:t>
          </a:r>
          <a:endParaRPr lang="en-IN" sz="1500" dirty="0"/>
        </a:p>
      </dgm:t>
    </dgm:pt>
    <dgm:pt modelId="{F3462FE1-6F02-4710-AE39-0504D22CD7A3}" type="parTrans" cxnId="{6FE105D3-E408-457A-82A7-DCAA07ECA2D8}">
      <dgm:prSet/>
      <dgm:spPr/>
      <dgm:t>
        <a:bodyPr/>
        <a:lstStyle/>
        <a:p>
          <a:endParaRPr lang="en-IN" sz="1500"/>
        </a:p>
      </dgm:t>
    </dgm:pt>
    <dgm:pt modelId="{A14C7467-76D1-4078-A1F3-764BAE93D149}" type="sibTrans" cxnId="{6FE105D3-E408-457A-82A7-DCAA07ECA2D8}">
      <dgm:prSet/>
      <dgm:spPr/>
      <dgm:t>
        <a:bodyPr/>
        <a:lstStyle/>
        <a:p>
          <a:endParaRPr lang="en-IN"/>
        </a:p>
      </dgm:t>
    </dgm:pt>
    <dgm:pt modelId="{FE864E21-CB11-4F60-B380-0DBDE264978A}">
      <dgm:prSet custT="1"/>
      <dgm:spPr/>
      <dgm:t>
        <a:bodyPr/>
        <a:lstStyle/>
        <a:p>
          <a:pPr algn="l" rtl="0"/>
          <a:r>
            <a:rPr lang="en-IN" sz="1500" dirty="0" smtClean="0"/>
            <a:t>Twitter</a:t>
          </a:r>
          <a:endParaRPr lang="en-IN" sz="1500" dirty="0"/>
        </a:p>
      </dgm:t>
    </dgm:pt>
    <dgm:pt modelId="{C4D5DCEF-8070-451F-83E2-9B89112D9061}" type="parTrans" cxnId="{44136F55-9EE8-4E25-8C37-C61913D295F8}">
      <dgm:prSet/>
      <dgm:spPr/>
      <dgm:t>
        <a:bodyPr/>
        <a:lstStyle/>
        <a:p>
          <a:endParaRPr lang="en-IN" sz="1500"/>
        </a:p>
      </dgm:t>
    </dgm:pt>
    <dgm:pt modelId="{999C4389-DF1A-421D-BC68-E0E039C468B3}" type="sibTrans" cxnId="{44136F55-9EE8-4E25-8C37-C61913D295F8}">
      <dgm:prSet/>
      <dgm:spPr/>
      <dgm:t>
        <a:bodyPr/>
        <a:lstStyle/>
        <a:p>
          <a:endParaRPr lang="en-IN"/>
        </a:p>
      </dgm:t>
    </dgm:pt>
    <dgm:pt modelId="{139A5699-6F6B-4231-8760-0DF9A68EDB26}">
      <dgm:prSet custT="1"/>
      <dgm:spPr/>
      <dgm:t>
        <a:bodyPr/>
        <a:lstStyle/>
        <a:p>
          <a:pPr rtl="0"/>
          <a:r>
            <a:rPr lang="en-IN" sz="1500" b="1" dirty="0" smtClean="0"/>
            <a:t>ESCALATION LEVELS</a:t>
          </a:r>
          <a:endParaRPr lang="en-IN" sz="1500" b="1" dirty="0"/>
        </a:p>
      </dgm:t>
    </dgm:pt>
    <dgm:pt modelId="{34E45D52-AEA3-4528-B448-2DC8F738112C}" type="parTrans" cxnId="{26AE140C-1BF1-4C0A-900D-B2B91BFE69EC}">
      <dgm:prSet/>
      <dgm:spPr/>
      <dgm:t>
        <a:bodyPr/>
        <a:lstStyle/>
        <a:p>
          <a:endParaRPr lang="en-IN"/>
        </a:p>
      </dgm:t>
    </dgm:pt>
    <dgm:pt modelId="{653B2BAD-4248-4A78-A06F-4F5900AFD80B}" type="sibTrans" cxnId="{26AE140C-1BF1-4C0A-900D-B2B91BFE69EC}">
      <dgm:prSet/>
      <dgm:spPr/>
      <dgm:t>
        <a:bodyPr/>
        <a:lstStyle/>
        <a:p>
          <a:endParaRPr lang="en-IN"/>
        </a:p>
      </dgm:t>
    </dgm:pt>
    <dgm:pt modelId="{72DB986C-2FF1-4DE2-9314-016C0F309C53}">
      <dgm:prSet custT="1"/>
      <dgm:spPr/>
      <dgm:t>
        <a:bodyPr/>
        <a:lstStyle/>
        <a:p>
          <a:pPr algn="l" rtl="0"/>
          <a:r>
            <a:rPr lang="en-IN" sz="1500" dirty="0" smtClean="0"/>
            <a:t>Level 1 </a:t>
          </a:r>
        </a:p>
        <a:p>
          <a:pPr algn="l" rtl="0"/>
          <a:r>
            <a:rPr lang="en-IN" sz="1500" dirty="0" smtClean="0"/>
            <a:t>(Regional Office)</a:t>
          </a:r>
          <a:endParaRPr lang="en-IN" sz="1500" dirty="0"/>
        </a:p>
      </dgm:t>
    </dgm:pt>
    <dgm:pt modelId="{CDB2BD48-DF0D-4B99-B7E1-E00706F76E70}" type="parTrans" cxnId="{A2C4D2BB-F608-489B-8866-2EA09717FA8D}">
      <dgm:prSet/>
      <dgm:spPr/>
      <dgm:t>
        <a:bodyPr/>
        <a:lstStyle/>
        <a:p>
          <a:endParaRPr lang="en-IN" sz="1500"/>
        </a:p>
      </dgm:t>
    </dgm:pt>
    <dgm:pt modelId="{2ECA3164-7AAA-4F40-A591-B658381D2C77}" type="sibTrans" cxnId="{A2C4D2BB-F608-489B-8866-2EA09717FA8D}">
      <dgm:prSet/>
      <dgm:spPr/>
      <dgm:t>
        <a:bodyPr/>
        <a:lstStyle/>
        <a:p>
          <a:endParaRPr lang="en-IN"/>
        </a:p>
      </dgm:t>
    </dgm:pt>
    <dgm:pt modelId="{28647A81-1567-460C-A3FF-692887FDAFF9}">
      <dgm:prSet custT="1"/>
      <dgm:spPr/>
      <dgm:t>
        <a:bodyPr/>
        <a:lstStyle/>
        <a:p>
          <a:pPr algn="l" rtl="0"/>
          <a:r>
            <a:rPr lang="en-IN" sz="1500" dirty="0" smtClean="0"/>
            <a:t>Level 2 </a:t>
          </a:r>
        </a:p>
        <a:p>
          <a:pPr algn="l" rtl="0"/>
          <a:r>
            <a:rPr lang="en-IN" sz="1500" dirty="0" smtClean="0"/>
            <a:t>(University)</a:t>
          </a:r>
          <a:endParaRPr lang="en-IN" sz="1500" dirty="0"/>
        </a:p>
      </dgm:t>
    </dgm:pt>
    <dgm:pt modelId="{AEA8B0F2-BDB1-4AB7-8285-EF1AF75DB3FA}" type="parTrans" cxnId="{E4228086-903D-4ECF-B8D0-E969FFF453F7}">
      <dgm:prSet/>
      <dgm:spPr/>
      <dgm:t>
        <a:bodyPr/>
        <a:lstStyle/>
        <a:p>
          <a:endParaRPr lang="en-IN" sz="1500"/>
        </a:p>
      </dgm:t>
    </dgm:pt>
    <dgm:pt modelId="{A0F2915F-25E3-40B7-BDA3-7E0716A351FB}" type="sibTrans" cxnId="{E4228086-903D-4ECF-B8D0-E969FFF453F7}">
      <dgm:prSet/>
      <dgm:spPr/>
      <dgm:t>
        <a:bodyPr/>
        <a:lstStyle/>
        <a:p>
          <a:endParaRPr lang="en-IN"/>
        </a:p>
      </dgm:t>
    </dgm:pt>
    <dgm:pt modelId="{D6FAAC2D-4FEC-456F-A610-1A6C568EB567}">
      <dgm:prSet custT="1"/>
      <dgm:spPr/>
      <dgm:t>
        <a:bodyPr/>
        <a:lstStyle/>
        <a:p>
          <a:pPr algn="l" rtl="0"/>
          <a:r>
            <a:rPr lang="en-IN" sz="1500" dirty="0" smtClean="0"/>
            <a:t>Level 3 </a:t>
          </a:r>
        </a:p>
        <a:p>
          <a:pPr algn="l" rtl="0"/>
          <a:r>
            <a:rPr lang="en-IN" sz="1500" dirty="0" smtClean="0"/>
            <a:t>(HOD Services)</a:t>
          </a:r>
          <a:endParaRPr lang="en-IN" sz="1500" dirty="0"/>
        </a:p>
      </dgm:t>
    </dgm:pt>
    <dgm:pt modelId="{B702CF45-CA5C-4F6B-A583-A9185849948B}" type="parTrans" cxnId="{F98139D3-7B14-4103-A7F2-73A4BFED8835}">
      <dgm:prSet/>
      <dgm:spPr/>
      <dgm:t>
        <a:bodyPr/>
        <a:lstStyle/>
        <a:p>
          <a:endParaRPr lang="en-IN" sz="1500"/>
        </a:p>
      </dgm:t>
    </dgm:pt>
    <dgm:pt modelId="{78F5B955-D558-4E3A-8ACD-3AE675DFAAE1}" type="sibTrans" cxnId="{F98139D3-7B14-4103-A7F2-73A4BFED8835}">
      <dgm:prSet/>
      <dgm:spPr/>
      <dgm:t>
        <a:bodyPr/>
        <a:lstStyle/>
        <a:p>
          <a:endParaRPr lang="en-IN"/>
        </a:p>
      </dgm:t>
    </dgm:pt>
    <dgm:pt modelId="{5F70519B-25EA-4646-A691-B458992F23F1}">
      <dgm:prSet custT="1"/>
      <dgm:spPr/>
      <dgm:t>
        <a:bodyPr/>
        <a:lstStyle/>
        <a:p>
          <a:pPr algn="l" rtl="0"/>
          <a:r>
            <a:rPr lang="en-IN" sz="1500" dirty="0" smtClean="0"/>
            <a:t>Website</a:t>
          </a:r>
          <a:endParaRPr lang="en-IN" sz="1500" dirty="0"/>
        </a:p>
      </dgm:t>
    </dgm:pt>
    <dgm:pt modelId="{AECC71D2-28C7-4CBD-A226-BA1DCE98FEC6}" type="parTrans" cxnId="{2775938B-4F3D-47E1-9BE9-9F917F178A92}">
      <dgm:prSet/>
      <dgm:spPr/>
      <dgm:t>
        <a:bodyPr/>
        <a:lstStyle/>
        <a:p>
          <a:endParaRPr lang="en-IN"/>
        </a:p>
      </dgm:t>
    </dgm:pt>
    <dgm:pt modelId="{57F1441D-D643-4C67-A6DA-C9DF3DA00100}" type="sibTrans" cxnId="{2775938B-4F3D-47E1-9BE9-9F917F178A92}">
      <dgm:prSet/>
      <dgm:spPr/>
      <dgm:t>
        <a:bodyPr/>
        <a:lstStyle/>
        <a:p>
          <a:endParaRPr lang="en-IN"/>
        </a:p>
      </dgm:t>
    </dgm:pt>
    <dgm:pt modelId="{BEBC3161-92B7-4593-93FE-C39850F32F16}">
      <dgm:prSet custT="1"/>
      <dgm:spPr/>
      <dgm:t>
        <a:bodyPr/>
        <a:lstStyle/>
        <a:p>
          <a:pPr algn="l" rtl="0"/>
          <a:r>
            <a:rPr lang="en-IN" sz="1500" dirty="0" smtClean="0"/>
            <a:t>Student Portal</a:t>
          </a:r>
          <a:endParaRPr lang="en-IN" sz="1500" dirty="0"/>
        </a:p>
      </dgm:t>
    </dgm:pt>
    <dgm:pt modelId="{AFD0F035-B657-48F8-BEE7-3FC1E660CF92}" type="parTrans" cxnId="{84B9B794-78FA-4112-BE6E-425DE0E387E1}">
      <dgm:prSet/>
      <dgm:spPr/>
      <dgm:t>
        <a:bodyPr/>
        <a:lstStyle/>
        <a:p>
          <a:endParaRPr lang="en-IN"/>
        </a:p>
      </dgm:t>
    </dgm:pt>
    <dgm:pt modelId="{0BF573BC-C41B-4BA5-88FD-99CF62C7A910}" type="sibTrans" cxnId="{84B9B794-78FA-4112-BE6E-425DE0E387E1}">
      <dgm:prSet/>
      <dgm:spPr/>
      <dgm:t>
        <a:bodyPr/>
        <a:lstStyle/>
        <a:p>
          <a:endParaRPr lang="en-IN"/>
        </a:p>
      </dgm:t>
    </dgm:pt>
    <dgm:pt modelId="{D970879F-CF61-4036-AD06-8AAAF394D00C}">
      <dgm:prSet custT="1"/>
      <dgm:spPr/>
      <dgm:t>
        <a:bodyPr/>
        <a:lstStyle/>
        <a:p>
          <a:pPr algn="l" rtl="0"/>
          <a:r>
            <a:rPr lang="en-IN" sz="1500" dirty="0" smtClean="0"/>
            <a:t>Mobile APP</a:t>
          </a:r>
          <a:endParaRPr lang="en-IN" sz="1500" dirty="0"/>
        </a:p>
      </dgm:t>
    </dgm:pt>
    <dgm:pt modelId="{8F5317FD-2C78-4D0A-AC34-32355DAFACEB}" type="parTrans" cxnId="{884DC7AC-91B4-4AEA-8DC2-9E995DFC9223}">
      <dgm:prSet/>
      <dgm:spPr/>
      <dgm:t>
        <a:bodyPr/>
        <a:lstStyle/>
        <a:p>
          <a:endParaRPr lang="en-IN"/>
        </a:p>
      </dgm:t>
    </dgm:pt>
    <dgm:pt modelId="{799CBD78-4EC8-4391-92D9-8FE156D79A47}" type="sibTrans" cxnId="{884DC7AC-91B4-4AEA-8DC2-9E995DFC9223}">
      <dgm:prSet/>
      <dgm:spPr/>
      <dgm:t>
        <a:bodyPr/>
        <a:lstStyle/>
        <a:p>
          <a:endParaRPr lang="en-IN"/>
        </a:p>
      </dgm:t>
    </dgm:pt>
    <dgm:pt modelId="{C536BD09-039D-479F-A711-E0A86336A374}" type="pres">
      <dgm:prSet presAssocID="{0D5FD2D7-1D20-4886-B782-BEEE9CA2E4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54E1CBB-8861-47CA-B58A-7D75E6BA67CB}" type="pres">
      <dgm:prSet presAssocID="{F260A48D-6E53-4212-B4A0-7CC683432117}" presName="root" presStyleCnt="0"/>
      <dgm:spPr/>
      <dgm:t>
        <a:bodyPr/>
        <a:lstStyle/>
        <a:p>
          <a:endParaRPr lang="en-IN"/>
        </a:p>
      </dgm:t>
    </dgm:pt>
    <dgm:pt modelId="{4F049F75-C9C1-4E9E-8E6A-7784D96A9209}" type="pres">
      <dgm:prSet presAssocID="{F260A48D-6E53-4212-B4A0-7CC683432117}" presName="rootComposite" presStyleCnt="0"/>
      <dgm:spPr/>
      <dgm:t>
        <a:bodyPr/>
        <a:lstStyle/>
        <a:p>
          <a:endParaRPr lang="en-IN"/>
        </a:p>
      </dgm:t>
    </dgm:pt>
    <dgm:pt modelId="{10FE6176-ADCC-40C4-8C9F-0BAAACDCE3C4}" type="pres">
      <dgm:prSet presAssocID="{F260A48D-6E53-4212-B4A0-7CC683432117}" presName="rootText" presStyleLbl="node1" presStyleIdx="0" presStyleCnt="5" custScaleX="142313" custLinFactNeighborY="-57376"/>
      <dgm:spPr/>
      <dgm:t>
        <a:bodyPr/>
        <a:lstStyle/>
        <a:p>
          <a:endParaRPr lang="en-IN"/>
        </a:p>
      </dgm:t>
    </dgm:pt>
    <dgm:pt modelId="{0BE3450B-7F67-48BB-8A1B-DB75E0DC91FA}" type="pres">
      <dgm:prSet presAssocID="{F260A48D-6E53-4212-B4A0-7CC683432117}" presName="rootConnector" presStyleLbl="node1" presStyleIdx="0" presStyleCnt="5"/>
      <dgm:spPr/>
      <dgm:t>
        <a:bodyPr/>
        <a:lstStyle/>
        <a:p>
          <a:endParaRPr lang="en-IN"/>
        </a:p>
      </dgm:t>
    </dgm:pt>
    <dgm:pt modelId="{98134C8B-07BE-44DD-A79E-2402C8F03E88}" type="pres">
      <dgm:prSet presAssocID="{F260A48D-6E53-4212-B4A0-7CC683432117}" presName="childShape" presStyleCnt="0"/>
      <dgm:spPr/>
      <dgm:t>
        <a:bodyPr/>
        <a:lstStyle/>
        <a:p>
          <a:endParaRPr lang="en-IN"/>
        </a:p>
      </dgm:t>
    </dgm:pt>
    <dgm:pt modelId="{ADB19758-0F68-4A7F-9514-6F3C9BC8EC00}" type="pres">
      <dgm:prSet presAssocID="{FB89CEC0-8CFD-4058-B1E8-CCEBC7D6231C}" presName="Name13" presStyleLbl="parChTrans1D2" presStyleIdx="0" presStyleCnt="14"/>
      <dgm:spPr/>
      <dgm:t>
        <a:bodyPr/>
        <a:lstStyle/>
        <a:p>
          <a:endParaRPr lang="en-IN"/>
        </a:p>
      </dgm:t>
    </dgm:pt>
    <dgm:pt modelId="{A07F69C7-D41B-47F8-B4C8-D2EB0272E48B}" type="pres">
      <dgm:prSet presAssocID="{A9AAC2BD-BAAA-4C99-979B-7A90C6D27B70}" presName="childText" presStyleLbl="bgAcc1" presStyleIdx="0" presStyleCnt="14" custScaleX="162033" custScaleY="86714" custLinFactNeighborY="-1827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604ADF-60C6-496D-94A4-DBCD1E26C3E6}" type="pres">
      <dgm:prSet presAssocID="{3539EEE7-BDBA-4859-A098-0CA4C4F3B1EC}" presName="Name13" presStyleLbl="parChTrans1D2" presStyleIdx="1" presStyleCnt="14"/>
      <dgm:spPr/>
      <dgm:t>
        <a:bodyPr/>
        <a:lstStyle/>
        <a:p>
          <a:endParaRPr lang="en-IN"/>
        </a:p>
      </dgm:t>
    </dgm:pt>
    <dgm:pt modelId="{FAE3DA2B-67AE-4A1C-8775-FB9ADECAC3B3}" type="pres">
      <dgm:prSet presAssocID="{BB306162-B1D3-4747-A6CD-A2DF9D417DA1}" presName="childText" presStyleLbl="bgAcc1" presStyleIdx="1" presStyleCnt="14" custScaleX="158795" custScaleY="75307" custLinFactNeighborY="905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903F43-7C98-466E-A428-5FF1785601F5}" type="pres">
      <dgm:prSet presAssocID="{F449192F-A474-4D3D-B231-E6B6F108ED27}" presName="Name13" presStyleLbl="parChTrans1D2" presStyleIdx="2" presStyleCnt="14"/>
      <dgm:spPr/>
      <dgm:t>
        <a:bodyPr/>
        <a:lstStyle/>
        <a:p>
          <a:endParaRPr lang="en-IN"/>
        </a:p>
      </dgm:t>
    </dgm:pt>
    <dgm:pt modelId="{9188B547-7E8C-4DB8-AA06-B68CC3E3A019}" type="pres">
      <dgm:prSet presAssocID="{AF9E8790-72A1-4897-BBF8-F37082E3FE4E}" presName="childText" presStyleLbl="bgAcc1" presStyleIdx="2" presStyleCnt="14" custScaleX="156400" custScaleY="73459" custLinFactNeighborY="305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9B140C-A623-4737-873A-54984067A670}" type="pres">
      <dgm:prSet presAssocID="{7FF21B31-2DE8-42A6-8DDC-4155FF5B6A10}" presName="root" presStyleCnt="0"/>
      <dgm:spPr/>
      <dgm:t>
        <a:bodyPr/>
        <a:lstStyle/>
        <a:p>
          <a:endParaRPr lang="en-IN"/>
        </a:p>
      </dgm:t>
    </dgm:pt>
    <dgm:pt modelId="{A6C98EC1-F166-40C6-9D78-BD9F1E33D243}" type="pres">
      <dgm:prSet presAssocID="{7FF21B31-2DE8-42A6-8DDC-4155FF5B6A10}" presName="rootComposite" presStyleCnt="0"/>
      <dgm:spPr/>
      <dgm:t>
        <a:bodyPr/>
        <a:lstStyle/>
        <a:p>
          <a:endParaRPr lang="en-IN"/>
        </a:p>
      </dgm:t>
    </dgm:pt>
    <dgm:pt modelId="{4AF3F8E8-7802-461B-B59C-C8CC54B81349}" type="pres">
      <dgm:prSet presAssocID="{7FF21B31-2DE8-42A6-8DDC-4155FF5B6A10}" presName="rootText" presStyleLbl="node1" presStyleIdx="1" presStyleCnt="5" custLinFactNeighborY="-57376"/>
      <dgm:spPr/>
      <dgm:t>
        <a:bodyPr/>
        <a:lstStyle/>
        <a:p>
          <a:endParaRPr lang="en-IN"/>
        </a:p>
      </dgm:t>
    </dgm:pt>
    <dgm:pt modelId="{F8457090-C5AE-4253-8C8B-D5F26F3474A1}" type="pres">
      <dgm:prSet presAssocID="{7FF21B31-2DE8-42A6-8DDC-4155FF5B6A10}" presName="rootConnector" presStyleLbl="node1" presStyleIdx="1" presStyleCnt="5"/>
      <dgm:spPr/>
      <dgm:t>
        <a:bodyPr/>
        <a:lstStyle/>
        <a:p>
          <a:endParaRPr lang="en-IN"/>
        </a:p>
      </dgm:t>
    </dgm:pt>
    <dgm:pt modelId="{7E1B9D33-CDAA-4429-BDF2-5773F9E8C826}" type="pres">
      <dgm:prSet presAssocID="{7FF21B31-2DE8-42A6-8DDC-4155FF5B6A10}" presName="childShape" presStyleCnt="0"/>
      <dgm:spPr/>
      <dgm:t>
        <a:bodyPr/>
        <a:lstStyle/>
        <a:p>
          <a:endParaRPr lang="en-IN"/>
        </a:p>
      </dgm:t>
    </dgm:pt>
    <dgm:pt modelId="{55D11517-B37F-4828-B24B-C82152BC9C4F}" type="pres">
      <dgm:prSet presAssocID="{BECD4A3C-5B5B-4B00-A3F6-EFD7CB8E829A}" presName="Name13" presStyleLbl="parChTrans1D2" presStyleIdx="3" presStyleCnt="14"/>
      <dgm:spPr/>
      <dgm:t>
        <a:bodyPr/>
        <a:lstStyle/>
        <a:p>
          <a:endParaRPr lang="en-IN"/>
        </a:p>
      </dgm:t>
    </dgm:pt>
    <dgm:pt modelId="{A7B37B66-1540-4255-BEDD-4FC468839C2B}" type="pres">
      <dgm:prSet presAssocID="{077F93C3-9CFB-4783-BB10-4C70E79EC483}" presName="childText" presStyleLbl="bgAcc1" presStyleIdx="3" presStyleCnt="14" custScaleX="122850" custScaleY="88795" custLinFactNeighborX="-6074" custLinFactNeighborY="-1676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F60D0D-2395-462B-9068-7FF5C7742FC9}" type="pres">
      <dgm:prSet presAssocID="{AFD0F035-B657-48F8-BEE7-3FC1E660CF92}" presName="Name13" presStyleLbl="parChTrans1D2" presStyleIdx="4" presStyleCnt="14"/>
      <dgm:spPr/>
      <dgm:t>
        <a:bodyPr/>
        <a:lstStyle/>
        <a:p>
          <a:endParaRPr lang="en-IN"/>
        </a:p>
      </dgm:t>
    </dgm:pt>
    <dgm:pt modelId="{1EDF6ECB-8152-42A6-B60E-FD01E9DBD727}" type="pres">
      <dgm:prSet presAssocID="{BEBC3161-92B7-4593-93FE-C39850F32F16}" presName="childText" presStyleLbl="bgAcc1" presStyleIdx="4" presStyleCnt="14" custScaleX="11756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05D3A5-96E9-4A94-B5CF-8B4FF7DE46D0}" type="pres">
      <dgm:prSet presAssocID="{721E8F04-8E1E-42B7-B593-EE315EE69B9E}" presName="root" presStyleCnt="0"/>
      <dgm:spPr/>
      <dgm:t>
        <a:bodyPr/>
        <a:lstStyle/>
        <a:p>
          <a:endParaRPr lang="en-IN"/>
        </a:p>
      </dgm:t>
    </dgm:pt>
    <dgm:pt modelId="{199DC40A-D14E-45E3-87D2-C5FD6806B45B}" type="pres">
      <dgm:prSet presAssocID="{721E8F04-8E1E-42B7-B593-EE315EE69B9E}" presName="rootComposite" presStyleCnt="0"/>
      <dgm:spPr/>
      <dgm:t>
        <a:bodyPr/>
        <a:lstStyle/>
        <a:p>
          <a:endParaRPr lang="en-IN"/>
        </a:p>
      </dgm:t>
    </dgm:pt>
    <dgm:pt modelId="{D1D943E5-7B27-4394-B79E-7BF3CD1EF5AC}" type="pres">
      <dgm:prSet presAssocID="{721E8F04-8E1E-42B7-B593-EE315EE69B9E}" presName="rootText" presStyleLbl="node1" presStyleIdx="2" presStyleCnt="5" custScaleX="116303" custLinFactNeighborX="-11357" custLinFactNeighborY="-60958"/>
      <dgm:spPr/>
      <dgm:t>
        <a:bodyPr/>
        <a:lstStyle/>
        <a:p>
          <a:endParaRPr lang="en-IN"/>
        </a:p>
      </dgm:t>
    </dgm:pt>
    <dgm:pt modelId="{D1929830-4A18-48EA-979A-AAA75C066BD1}" type="pres">
      <dgm:prSet presAssocID="{721E8F04-8E1E-42B7-B593-EE315EE69B9E}" presName="rootConnector" presStyleLbl="node1" presStyleIdx="2" presStyleCnt="5"/>
      <dgm:spPr/>
      <dgm:t>
        <a:bodyPr/>
        <a:lstStyle/>
        <a:p>
          <a:endParaRPr lang="en-IN"/>
        </a:p>
      </dgm:t>
    </dgm:pt>
    <dgm:pt modelId="{FE7ABCC0-73B1-412D-B06B-370354D3962E}" type="pres">
      <dgm:prSet presAssocID="{721E8F04-8E1E-42B7-B593-EE315EE69B9E}" presName="childShape" presStyleCnt="0"/>
      <dgm:spPr/>
      <dgm:t>
        <a:bodyPr/>
        <a:lstStyle/>
        <a:p>
          <a:endParaRPr lang="en-IN"/>
        </a:p>
      </dgm:t>
    </dgm:pt>
    <dgm:pt modelId="{41D85137-4069-4DC2-8FFD-DA5E1DE5781D}" type="pres">
      <dgm:prSet presAssocID="{364BF5F4-D751-41E2-9AEA-F00454636BF8}" presName="Name13" presStyleLbl="parChTrans1D2" presStyleIdx="5" presStyleCnt="14"/>
      <dgm:spPr/>
      <dgm:t>
        <a:bodyPr/>
        <a:lstStyle/>
        <a:p>
          <a:endParaRPr lang="en-IN"/>
        </a:p>
      </dgm:t>
    </dgm:pt>
    <dgm:pt modelId="{0254834D-53F3-42AA-AA1C-30805243AA29}" type="pres">
      <dgm:prSet presAssocID="{F8AA8D98-1263-404F-BB5E-11A859C58E9D}" presName="childText" presStyleLbl="bgAcc1" presStyleIdx="5" presStyleCnt="14" custScaleX="144662" custScaleY="86734" custLinFactNeighborX="-11801" custLinFactNeighborY="-1803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7951B7-03F9-4CF0-95FF-1979241CE649}" type="pres">
      <dgm:prSet presAssocID="{277E6CE6-5366-438E-8D8C-614F9D9F5E9C}" presName="Name13" presStyleLbl="parChTrans1D2" presStyleIdx="6" presStyleCnt="14"/>
      <dgm:spPr/>
      <dgm:t>
        <a:bodyPr/>
        <a:lstStyle/>
        <a:p>
          <a:endParaRPr lang="en-IN"/>
        </a:p>
      </dgm:t>
    </dgm:pt>
    <dgm:pt modelId="{6BF8ADDC-6C1E-4955-970C-FE2727B404C2}" type="pres">
      <dgm:prSet presAssocID="{653172B5-F773-4FD6-8F04-43265EC5AC02}" presName="childText" presStyleLbl="bgAcc1" presStyleIdx="6" presStyleCnt="14" custScaleX="144354" custScaleY="84985" custLinFactNeighborX="-10514" custLinFactNeighborY="43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E4C0A3-B9F6-4405-8C12-F75BB82663CF}" type="pres">
      <dgm:prSet presAssocID="{AECC71D2-28C7-4CBD-A226-BA1DCE98FEC6}" presName="Name13" presStyleLbl="parChTrans1D2" presStyleIdx="7" presStyleCnt="14"/>
      <dgm:spPr/>
      <dgm:t>
        <a:bodyPr/>
        <a:lstStyle/>
        <a:p>
          <a:endParaRPr lang="en-IN"/>
        </a:p>
      </dgm:t>
    </dgm:pt>
    <dgm:pt modelId="{BF85B3D8-5006-4790-9932-9A4BD8C32BD3}" type="pres">
      <dgm:prSet presAssocID="{5F70519B-25EA-4646-A691-B458992F23F1}" presName="childText" presStyleLbl="bgAcc1" presStyleIdx="7" presStyleCnt="14" custScaleX="154346" custScaleY="86073" custLinFactNeighborX="-10514" custLinFactNeighborY="156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D8308B-5ABB-4886-9AA1-3F084D47DE2F}" type="pres">
      <dgm:prSet presAssocID="{8F5317FD-2C78-4D0A-AC34-32355DAFACEB}" presName="Name13" presStyleLbl="parChTrans1D2" presStyleIdx="8" presStyleCnt="14"/>
      <dgm:spPr/>
      <dgm:t>
        <a:bodyPr/>
        <a:lstStyle/>
        <a:p>
          <a:endParaRPr lang="en-IN"/>
        </a:p>
      </dgm:t>
    </dgm:pt>
    <dgm:pt modelId="{762B2967-9C45-4E90-8053-BB6F4CB37F08}" type="pres">
      <dgm:prSet presAssocID="{D970879F-CF61-4036-AD06-8AAAF394D00C}" presName="childText" presStyleLbl="bgAcc1" presStyleIdx="8" presStyleCnt="14" custScaleX="156109" custLinFactNeighborX="-10487" custLinFactNeighborY="2488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3D577A-2E96-4757-ACD1-030C67D24524}" type="pres">
      <dgm:prSet presAssocID="{A22153F6-532F-4B99-99CB-39FA53428ADE}" presName="root" presStyleCnt="0"/>
      <dgm:spPr/>
      <dgm:t>
        <a:bodyPr/>
        <a:lstStyle/>
        <a:p>
          <a:endParaRPr lang="en-IN"/>
        </a:p>
      </dgm:t>
    </dgm:pt>
    <dgm:pt modelId="{323C68A0-41A7-4C79-9E38-AB56F9C32BFD}" type="pres">
      <dgm:prSet presAssocID="{A22153F6-532F-4B99-99CB-39FA53428ADE}" presName="rootComposite" presStyleCnt="0"/>
      <dgm:spPr/>
      <dgm:t>
        <a:bodyPr/>
        <a:lstStyle/>
        <a:p>
          <a:endParaRPr lang="en-IN"/>
        </a:p>
      </dgm:t>
    </dgm:pt>
    <dgm:pt modelId="{908AA7A0-0066-42A3-8646-058E68034456}" type="pres">
      <dgm:prSet presAssocID="{A22153F6-532F-4B99-99CB-39FA53428ADE}" presName="rootText" presStyleLbl="node1" presStyleIdx="3" presStyleCnt="5" custScaleX="127639" custLinFactNeighborX="-10337" custLinFactNeighborY="-57376"/>
      <dgm:spPr/>
      <dgm:t>
        <a:bodyPr/>
        <a:lstStyle/>
        <a:p>
          <a:endParaRPr lang="en-IN"/>
        </a:p>
      </dgm:t>
    </dgm:pt>
    <dgm:pt modelId="{53BCEDB0-21F0-498E-84FC-F47D9DC42B3A}" type="pres">
      <dgm:prSet presAssocID="{A22153F6-532F-4B99-99CB-39FA53428ADE}" presName="rootConnector" presStyleLbl="node1" presStyleIdx="3" presStyleCnt="5"/>
      <dgm:spPr/>
      <dgm:t>
        <a:bodyPr/>
        <a:lstStyle/>
        <a:p>
          <a:endParaRPr lang="en-IN"/>
        </a:p>
      </dgm:t>
    </dgm:pt>
    <dgm:pt modelId="{815B2CB9-EE88-4CA7-B823-797988E9C3F1}" type="pres">
      <dgm:prSet presAssocID="{A22153F6-532F-4B99-99CB-39FA53428ADE}" presName="childShape" presStyleCnt="0"/>
      <dgm:spPr/>
      <dgm:t>
        <a:bodyPr/>
        <a:lstStyle/>
        <a:p>
          <a:endParaRPr lang="en-IN"/>
        </a:p>
      </dgm:t>
    </dgm:pt>
    <dgm:pt modelId="{33ABFE89-9F56-4D1C-B4D0-2EC31BFBDFA4}" type="pres">
      <dgm:prSet presAssocID="{F3462FE1-6F02-4710-AE39-0504D22CD7A3}" presName="Name13" presStyleLbl="parChTrans1D2" presStyleIdx="9" presStyleCnt="14"/>
      <dgm:spPr/>
      <dgm:t>
        <a:bodyPr/>
        <a:lstStyle/>
        <a:p>
          <a:endParaRPr lang="en-IN"/>
        </a:p>
      </dgm:t>
    </dgm:pt>
    <dgm:pt modelId="{33415B9D-7DB2-4D39-BEA7-C4E6CB447422}" type="pres">
      <dgm:prSet presAssocID="{1ABB2492-E8E1-45BE-9752-94787ECFCDC4}" presName="childText" presStyleLbl="bgAcc1" presStyleIdx="9" presStyleCnt="14" custScaleX="143849" custScaleY="93412" custLinFactNeighborX="-12922" custLinFactNeighborY="-2177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78271E-DF96-4EEE-8FF5-B99330636232}" type="pres">
      <dgm:prSet presAssocID="{C4D5DCEF-8070-451F-83E2-9B89112D9061}" presName="Name13" presStyleLbl="parChTrans1D2" presStyleIdx="10" presStyleCnt="14"/>
      <dgm:spPr/>
      <dgm:t>
        <a:bodyPr/>
        <a:lstStyle/>
        <a:p>
          <a:endParaRPr lang="en-IN"/>
        </a:p>
      </dgm:t>
    </dgm:pt>
    <dgm:pt modelId="{393F0BAE-696D-4999-8676-4D55392C84BA}" type="pres">
      <dgm:prSet presAssocID="{FE864E21-CB11-4F60-B380-0DBDE264978A}" presName="childText" presStyleLbl="bgAcc1" presStyleIdx="10" presStyleCnt="14" custScaleX="145375" custScaleY="86660" custLinFactNeighborX="-12922" custLinFactNeighborY="-84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EA3BDA7-63ED-4E70-9FAF-EDEF5A239977}" type="pres">
      <dgm:prSet presAssocID="{139A5699-6F6B-4231-8760-0DF9A68EDB26}" presName="root" presStyleCnt="0"/>
      <dgm:spPr/>
      <dgm:t>
        <a:bodyPr/>
        <a:lstStyle/>
        <a:p>
          <a:endParaRPr lang="en-IN"/>
        </a:p>
      </dgm:t>
    </dgm:pt>
    <dgm:pt modelId="{4753FDCD-58C9-4C87-AFE0-D01F7915A0DB}" type="pres">
      <dgm:prSet presAssocID="{139A5699-6F6B-4231-8760-0DF9A68EDB26}" presName="rootComposite" presStyleCnt="0"/>
      <dgm:spPr/>
      <dgm:t>
        <a:bodyPr/>
        <a:lstStyle/>
        <a:p>
          <a:endParaRPr lang="en-IN"/>
        </a:p>
      </dgm:t>
    </dgm:pt>
    <dgm:pt modelId="{FDA47004-B5B9-4497-AE1A-A639FC42218B}" type="pres">
      <dgm:prSet presAssocID="{139A5699-6F6B-4231-8760-0DF9A68EDB26}" presName="rootText" presStyleLbl="node1" presStyleIdx="4" presStyleCnt="5" custScaleX="157720" custLinFactNeighborX="-8878" custLinFactNeighborY="-57376"/>
      <dgm:spPr/>
      <dgm:t>
        <a:bodyPr/>
        <a:lstStyle/>
        <a:p>
          <a:endParaRPr lang="en-IN"/>
        </a:p>
      </dgm:t>
    </dgm:pt>
    <dgm:pt modelId="{E1454099-4617-4B8B-A710-1CA03ED7098C}" type="pres">
      <dgm:prSet presAssocID="{139A5699-6F6B-4231-8760-0DF9A68EDB26}" presName="rootConnector" presStyleLbl="node1" presStyleIdx="4" presStyleCnt="5"/>
      <dgm:spPr/>
      <dgm:t>
        <a:bodyPr/>
        <a:lstStyle/>
        <a:p>
          <a:endParaRPr lang="en-IN"/>
        </a:p>
      </dgm:t>
    </dgm:pt>
    <dgm:pt modelId="{B2665825-DEAA-49AC-959A-123FF5808A36}" type="pres">
      <dgm:prSet presAssocID="{139A5699-6F6B-4231-8760-0DF9A68EDB26}" presName="childShape" presStyleCnt="0"/>
      <dgm:spPr/>
      <dgm:t>
        <a:bodyPr/>
        <a:lstStyle/>
        <a:p>
          <a:endParaRPr lang="en-IN"/>
        </a:p>
      </dgm:t>
    </dgm:pt>
    <dgm:pt modelId="{7E4CF9D9-35B5-4875-BE1D-64B5D19DE0AD}" type="pres">
      <dgm:prSet presAssocID="{CDB2BD48-DF0D-4B99-B7E1-E00706F76E70}" presName="Name13" presStyleLbl="parChTrans1D2" presStyleIdx="11" presStyleCnt="14"/>
      <dgm:spPr/>
      <dgm:t>
        <a:bodyPr/>
        <a:lstStyle/>
        <a:p>
          <a:endParaRPr lang="en-IN"/>
        </a:p>
      </dgm:t>
    </dgm:pt>
    <dgm:pt modelId="{741D41E5-A0AE-4ADC-8D6D-7EA786337399}" type="pres">
      <dgm:prSet presAssocID="{72DB986C-2FF1-4DE2-9314-016C0F309C53}" presName="childText" presStyleLbl="bgAcc1" presStyleIdx="11" presStyleCnt="14" custScaleX="178051" custScaleY="113054" custLinFactNeighborX="-11646" custLinFactNeighborY="-4107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3AD89F-3668-4E50-A0C6-8DA43491E34C}" type="pres">
      <dgm:prSet presAssocID="{AEA8B0F2-BDB1-4AB7-8285-EF1AF75DB3FA}" presName="Name13" presStyleLbl="parChTrans1D2" presStyleIdx="12" presStyleCnt="14"/>
      <dgm:spPr/>
      <dgm:t>
        <a:bodyPr/>
        <a:lstStyle/>
        <a:p>
          <a:endParaRPr lang="en-IN"/>
        </a:p>
      </dgm:t>
    </dgm:pt>
    <dgm:pt modelId="{DC46E537-9BC5-4685-8F71-A5354629B2DC}" type="pres">
      <dgm:prSet presAssocID="{28647A81-1567-460C-A3FF-692887FDAFF9}" presName="childText" presStyleLbl="bgAcc1" presStyleIdx="12" presStyleCnt="14" custScaleX="177088" custScaleY="104295" custLinFactNeighborX="-10756" custLinFactNeighborY="-192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9AE16C-8B89-493D-93B9-D6528EF641A9}" type="pres">
      <dgm:prSet presAssocID="{B702CF45-CA5C-4F6B-A583-A9185849948B}" presName="Name13" presStyleLbl="parChTrans1D2" presStyleIdx="13" presStyleCnt="14"/>
      <dgm:spPr/>
      <dgm:t>
        <a:bodyPr/>
        <a:lstStyle/>
        <a:p>
          <a:endParaRPr lang="en-IN"/>
        </a:p>
      </dgm:t>
    </dgm:pt>
    <dgm:pt modelId="{FCC43E65-9E2C-4722-925C-C2046D1DA0AE}" type="pres">
      <dgm:prSet presAssocID="{D6FAAC2D-4FEC-456F-A610-1A6C568EB567}" presName="childText" presStyleLbl="bgAcc1" presStyleIdx="13" presStyleCnt="14" custScaleX="182365" custScaleY="96892" custLinFactNeighborX="-11646" custLinFactNeighborY="-656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5B11DC4-C5BB-4A38-939F-4B9E33260D7C}" type="presOf" srcId="{F3462FE1-6F02-4710-AE39-0504D22CD7A3}" destId="{33ABFE89-9F56-4D1C-B4D0-2EC31BFBDFA4}" srcOrd="0" destOrd="0" presId="urn:microsoft.com/office/officeart/2005/8/layout/hierarchy3"/>
    <dgm:cxn modelId="{F98139D3-7B14-4103-A7F2-73A4BFED8835}" srcId="{139A5699-6F6B-4231-8760-0DF9A68EDB26}" destId="{D6FAAC2D-4FEC-456F-A610-1A6C568EB567}" srcOrd="2" destOrd="0" parTransId="{B702CF45-CA5C-4F6B-A583-A9185849948B}" sibTransId="{78F5B955-D558-4E3A-8ACD-3AE675DFAAE1}"/>
    <dgm:cxn modelId="{C77619CA-A668-40C5-83CF-207BBC20D352}" type="presOf" srcId="{653172B5-F773-4FD6-8F04-43265EC5AC02}" destId="{6BF8ADDC-6C1E-4955-970C-FE2727B404C2}" srcOrd="0" destOrd="0" presId="urn:microsoft.com/office/officeart/2005/8/layout/hierarchy3"/>
    <dgm:cxn modelId="{166C1704-093B-4277-920C-2D0A44559F04}" type="presOf" srcId="{F449192F-A474-4D3D-B231-E6B6F108ED27}" destId="{29903F43-7C98-466E-A428-5FF1785601F5}" srcOrd="0" destOrd="0" presId="urn:microsoft.com/office/officeart/2005/8/layout/hierarchy3"/>
    <dgm:cxn modelId="{05164C93-8652-4DA0-B67D-2A784DA470B9}" type="presOf" srcId="{BECD4A3C-5B5B-4B00-A3F6-EFD7CB8E829A}" destId="{55D11517-B37F-4828-B24B-C82152BC9C4F}" srcOrd="0" destOrd="0" presId="urn:microsoft.com/office/officeart/2005/8/layout/hierarchy3"/>
    <dgm:cxn modelId="{4873E810-46D0-44B4-AB2C-A921C2624BE1}" type="presOf" srcId="{7FF21B31-2DE8-42A6-8DDC-4155FF5B6A10}" destId="{F8457090-C5AE-4253-8C8B-D5F26F3474A1}" srcOrd="1" destOrd="0" presId="urn:microsoft.com/office/officeart/2005/8/layout/hierarchy3"/>
    <dgm:cxn modelId="{E110E440-0E8D-428E-8606-263DB0FA38F6}" type="presOf" srcId="{077F93C3-9CFB-4783-BB10-4C70E79EC483}" destId="{A7B37B66-1540-4255-BEDD-4FC468839C2B}" srcOrd="0" destOrd="0" presId="urn:microsoft.com/office/officeart/2005/8/layout/hierarchy3"/>
    <dgm:cxn modelId="{424D80C1-776C-450B-AD32-EECC1F2D0007}" type="presOf" srcId="{FB89CEC0-8CFD-4058-B1E8-CCEBC7D6231C}" destId="{ADB19758-0F68-4A7F-9514-6F3C9BC8EC00}" srcOrd="0" destOrd="0" presId="urn:microsoft.com/office/officeart/2005/8/layout/hierarchy3"/>
    <dgm:cxn modelId="{48F5ACA9-5BBC-4AA8-B923-327849A75E10}" type="presOf" srcId="{C4D5DCEF-8070-451F-83E2-9B89112D9061}" destId="{CA78271E-DF96-4EEE-8FF5-B99330636232}" srcOrd="0" destOrd="0" presId="urn:microsoft.com/office/officeart/2005/8/layout/hierarchy3"/>
    <dgm:cxn modelId="{DEDF298B-074B-46A2-9E63-8561DED2045C}" srcId="{0D5FD2D7-1D20-4886-B782-BEEE9CA2E43E}" destId="{A22153F6-532F-4B99-99CB-39FA53428ADE}" srcOrd="3" destOrd="0" parTransId="{7BC2DE9B-F6B2-4CA4-941D-D8880B9E7E35}" sibTransId="{850A39D4-5255-44A5-8F49-152B5A2E0929}"/>
    <dgm:cxn modelId="{9769E2F0-40DA-4E6A-A5ED-12503E0DB11E}" type="presOf" srcId="{A22153F6-532F-4B99-99CB-39FA53428ADE}" destId="{908AA7A0-0066-42A3-8646-058E68034456}" srcOrd="0" destOrd="0" presId="urn:microsoft.com/office/officeart/2005/8/layout/hierarchy3"/>
    <dgm:cxn modelId="{DEF25B89-D413-46A5-A971-9CAEAAD1A5FA}" type="presOf" srcId="{F260A48D-6E53-4212-B4A0-7CC683432117}" destId="{0BE3450B-7F67-48BB-8A1B-DB75E0DC91FA}" srcOrd="1" destOrd="0" presId="urn:microsoft.com/office/officeart/2005/8/layout/hierarchy3"/>
    <dgm:cxn modelId="{26AE140C-1BF1-4C0A-900D-B2B91BFE69EC}" srcId="{0D5FD2D7-1D20-4886-B782-BEEE9CA2E43E}" destId="{139A5699-6F6B-4231-8760-0DF9A68EDB26}" srcOrd="4" destOrd="0" parTransId="{34E45D52-AEA3-4528-B448-2DC8F738112C}" sibTransId="{653B2BAD-4248-4A78-A06F-4F5900AFD80B}"/>
    <dgm:cxn modelId="{381D5AC4-7680-450F-A520-7CA750EAC595}" srcId="{0D5FD2D7-1D20-4886-B782-BEEE9CA2E43E}" destId="{7FF21B31-2DE8-42A6-8DDC-4155FF5B6A10}" srcOrd="1" destOrd="0" parTransId="{E7449A1B-9810-4423-B604-4BC976879D1A}" sibTransId="{1F9203B3-988C-4938-A1DC-E9A382AD5F5A}"/>
    <dgm:cxn modelId="{A2C4D2BB-F608-489B-8866-2EA09717FA8D}" srcId="{139A5699-6F6B-4231-8760-0DF9A68EDB26}" destId="{72DB986C-2FF1-4DE2-9314-016C0F309C53}" srcOrd="0" destOrd="0" parTransId="{CDB2BD48-DF0D-4B99-B7E1-E00706F76E70}" sibTransId="{2ECA3164-7AAA-4F40-A591-B658381D2C77}"/>
    <dgm:cxn modelId="{13F830A3-56CE-49FD-A238-86CBB3EE5A7E}" type="presOf" srcId="{D6FAAC2D-4FEC-456F-A610-1A6C568EB567}" destId="{FCC43E65-9E2C-4722-925C-C2046D1DA0AE}" srcOrd="0" destOrd="0" presId="urn:microsoft.com/office/officeart/2005/8/layout/hierarchy3"/>
    <dgm:cxn modelId="{685BB126-FF0B-4522-8FBA-9C9258C4653B}" type="presOf" srcId="{72DB986C-2FF1-4DE2-9314-016C0F309C53}" destId="{741D41E5-A0AE-4ADC-8D6D-7EA786337399}" srcOrd="0" destOrd="0" presId="urn:microsoft.com/office/officeart/2005/8/layout/hierarchy3"/>
    <dgm:cxn modelId="{ACB106DE-B553-40ED-8600-5FA9B32E2C78}" type="presOf" srcId="{AFD0F035-B657-48F8-BEE7-3FC1E660CF92}" destId="{C4F60D0D-2395-462B-9068-7FF5C7742FC9}" srcOrd="0" destOrd="0" presId="urn:microsoft.com/office/officeart/2005/8/layout/hierarchy3"/>
    <dgm:cxn modelId="{C0F42814-74C0-47F2-8A9B-F9FCAAD2E187}" type="presOf" srcId="{CDB2BD48-DF0D-4B99-B7E1-E00706F76E70}" destId="{7E4CF9D9-35B5-4875-BE1D-64B5D19DE0AD}" srcOrd="0" destOrd="0" presId="urn:microsoft.com/office/officeart/2005/8/layout/hierarchy3"/>
    <dgm:cxn modelId="{338956FA-9808-4965-8CB2-844972A14AC8}" srcId="{721E8F04-8E1E-42B7-B593-EE315EE69B9E}" destId="{653172B5-F773-4FD6-8F04-43265EC5AC02}" srcOrd="1" destOrd="0" parTransId="{277E6CE6-5366-438E-8D8C-614F9D9F5E9C}" sibTransId="{F667F69D-0252-4747-A87F-0C6F8645C845}"/>
    <dgm:cxn modelId="{FA386E2F-339E-47DE-BCE3-A578C92D644B}" type="presOf" srcId="{F8AA8D98-1263-404F-BB5E-11A859C58E9D}" destId="{0254834D-53F3-42AA-AA1C-30805243AA29}" srcOrd="0" destOrd="0" presId="urn:microsoft.com/office/officeart/2005/8/layout/hierarchy3"/>
    <dgm:cxn modelId="{6FE105D3-E408-457A-82A7-DCAA07ECA2D8}" srcId="{A22153F6-532F-4B99-99CB-39FA53428ADE}" destId="{1ABB2492-E8E1-45BE-9752-94787ECFCDC4}" srcOrd="0" destOrd="0" parTransId="{F3462FE1-6F02-4710-AE39-0504D22CD7A3}" sibTransId="{A14C7467-76D1-4078-A1F3-764BAE93D149}"/>
    <dgm:cxn modelId="{444E19BD-AC31-4AE3-8135-71DDB858C16C}" type="presOf" srcId="{D970879F-CF61-4036-AD06-8AAAF394D00C}" destId="{762B2967-9C45-4E90-8053-BB6F4CB37F08}" srcOrd="0" destOrd="0" presId="urn:microsoft.com/office/officeart/2005/8/layout/hierarchy3"/>
    <dgm:cxn modelId="{A9224AC4-FDC7-49CE-8BD8-58242800669A}" type="presOf" srcId="{139A5699-6F6B-4231-8760-0DF9A68EDB26}" destId="{FDA47004-B5B9-4497-AE1A-A639FC42218B}" srcOrd="0" destOrd="0" presId="urn:microsoft.com/office/officeart/2005/8/layout/hierarchy3"/>
    <dgm:cxn modelId="{84B9B794-78FA-4112-BE6E-425DE0E387E1}" srcId="{7FF21B31-2DE8-42A6-8DDC-4155FF5B6A10}" destId="{BEBC3161-92B7-4593-93FE-C39850F32F16}" srcOrd="1" destOrd="0" parTransId="{AFD0F035-B657-48F8-BEE7-3FC1E660CF92}" sibTransId="{0BF573BC-C41B-4BA5-88FD-99CF62C7A910}"/>
    <dgm:cxn modelId="{B02D2777-F567-4C95-9531-D36F5BFD025C}" type="presOf" srcId="{FE864E21-CB11-4F60-B380-0DBDE264978A}" destId="{393F0BAE-696D-4999-8676-4D55392C84BA}" srcOrd="0" destOrd="0" presId="urn:microsoft.com/office/officeart/2005/8/layout/hierarchy3"/>
    <dgm:cxn modelId="{33879758-7E94-438C-A0CB-391BB1346D3D}" srcId="{F260A48D-6E53-4212-B4A0-7CC683432117}" destId="{A9AAC2BD-BAAA-4C99-979B-7A90C6D27B70}" srcOrd="0" destOrd="0" parTransId="{FB89CEC0-8CFD-4058-B1E8-CCEBC7D6231C}" sibTransId="{9B485B64-0B5F-4C08-98BC-316EFB1C4FA9}"/>
    <dgm:cxn modelId="{3DD440AE-C736-4114-9A97-FFC0AC63DE98}" type="presOf" srcId="{7FF21B31-2DE8-42A6-8DDC-4155FF5B6A10}" destId="{4AF3F8E8-7802-461B-B59C-C8CC54B81349}" srcOrd="0" destOrd="0" presId="urn:microsoft.com/office/officeart/2005/8/layout/hierarchy3"/>
    <dgm:cxn modelId="{1A7696C5-576F-4FBC-AAB7-4A18AE96A5C6}" type="presOf" srcId="{BB306162-B1D3-4747-A6CD-A2DF9D417DA1}" destId="{FAE3DA2B-67AE-4A1C-8775-FB9ADECAC3B3}" srcOrd="0" destOrd="0" presId="urn:microsoft.com/office/officeart/2005/8/layout/hierarchy3"/>
    <dgm:cxn modelId="{57FBFD0E-8E7A-4064-AEF8-2207E59AA7A0}" type="presOf" srcId="{AF9E8790-72A1-4897-BBF8-F37082E3FE4E}" destId="{9188B547-7E8C-4DB8-AA06-B68CC3E3A019}" srcOrd="0" destOrd="0" presId="urn:microsoft.com/office/officeart/2005/8/layout/hierarchy3"/>
    <dgm:cxn modelId="{47AA0DC8-110A-4A04-ABD2-71DA8C5748C7}" type="presOf" srcId="{139A5699-6F6B-4231-8760-0DF9A68EDB26}" destId="{E1454099-4617-4B8B-A710-1CA03ED7098C}" srcOrd="1" destOrd="0" presId="urn:microsoft.com/office/officeart/2005/8/layout/hierarchy3"/>
    <dgm:cxn modelId="{CE70BBCD-FD72-45FA-B4B1-E18217E759A4}" type="presOf" srcId="{BEBC3161-92B7-4593-93FE-C39850F32F16}" destId="{1EDF6ECB-8152-42A6-B60E-FD01E9DBD727}" srcOrd="0" destOrd="0" presId="urn:microsoft.com/office/officeart/2005/8/layout/hierarchy3"/>
    <dgm:cxn modelId="{ADFCE3F2-ACB1-4603-B470-5689625C225E}" srcId="{F260A48D-6E53-4212-B4A0-7CC683432117}" destId="{AF9E8790-72A1-4897-BBF8-F37082E3FE4E}" srcOrd="2" destOrd="0" parTransId="{F449192F-A474-4D3D-B231-E6B6F108ED27}" sibTransId="{D8972279-B993-484F-AC18-D2D7D5E3ECA2}"/>
    <dgm:cxn modelId="{E4228086-903D-4ECF-B8D0-E969FFF453F7}" srcId="{139A5699-6F6B-4231-8760-0DF9A68EDB26}" destId="{28647A81-1567-460C-A3FF-692887FDAFF9}" srcOrd="1" destOrd="0" parTransId="{AEA8B0F2-BDB1-4AB7-8285-EF1AF75DB3FA}" sibTransId="{A0F2915F-25E3-40B7-BDA3-7E0716A351FB}"/>
    <dgm:cxn modelId="{94AF899C-39D8-4BE9-BBA4-4A9228831118}" type="presOf" srcId="{721E8F04-8E1E-42B7-B593-EE315EE69B9E}" destId="{D1D943E5-7B27-4394-B79E-7BF3CD1EF5AC}" srcOrd="0" destOrd="0" presId="urn:microsoft.com/office/officeart/2005/8/layout/hierarchy3"/>
    <dgm:cxn modelId="{DC7A88C5-0391-4000-97A7-58BD9D8CF1C2}" type="presOf" srcId="{364BF5F4-D751-41E2-9AEA-F00454636BF8}" destId="{41D85137-4069-4DC2-8FFD-DA5E1DE5781D}" srcOrd="0" destOrd="0" presId="urn:microsoft.com/office/officeart/2005/8/layout/hierarchy3"/>
    <dgm:cxn modelId="{602877FC-4A4B-477B-8F6A-240139D9F093}" type="presOf" srcId="{5F70519B-25EA-4646-A691-B458992F23F1}" destId="{BF85B3D8-5006-4790-9932-9A4BD8C32BD3}" srcOrd="0" destOrd="0" presId="urn:microsoft.com/office/officeart/2005/8/layout/hierarchy3"/>
    <dgm:cxn modelId="{5E27BCE4-F219-4C1D-B996-583F70D3869C}" type="presOf" srcId="{A9AAC2BD-BAAA-4C99-979B-7A90C6D27B70}" destId="{A07F69C7-D41B-47F8-B4C8-D2EB0272E48B}" srcOrd="0" destOrd="0" presId="urn:microsoft.com/office/officeart/2005/8/layout/hierarchy3"/>
    <dgm:cxn modelId="{D7B78428-7091-4C5C-A27D-1D6A1B84DFEA}" srcId="{F260A48D-6E53-4212-B4A0-7CC683432117}" destId="{BB306162-B1D3-4747-A6CD-A2DF9D417DA1}" srcOrd="1" destOrd="0" parTransId="{3539EEE7-BDBA-4859-A098-0CA4C4F3B1EC}" sibTransId="{AFFC6B93-D83D-442D-AEF1-A93974FFB6FB}"/>
    <dgm:cxn modelId="{516A4387-82E7-4D57-B954-11CAB772825E}" type="presOf" srcId="{28647A81-1567-460C-A3FF-692887FDAFF9}" destId="{DC46E537-9BC5-4685-8F71-A5354629B2DC}" srcOrd="0" destOrd="0" presId="urn:microsoft.com/office/officeart/2005/8/layout/hierarchy3"/>
    <dgm:cxn modelId="{44136F55-9EE8-4E25-8C37-C61913D295F8}" srcId="{A22153F6-532F-4B99-99CB-39FA53428ADE}" destId="{FE864E21-CB11-4F60-B380-0DBDE264978A}" srcOrd="1" destOrd="0" parTransId="{C4D5DCEF-8070-451F-83E2-9B89112D9061}" sibTransId="{999C4389-DF1A-421D-BC68-E0E039C468B3}"/>
    <dgm:cxn modelId="{44C420AF-48EA-4CF5-B043-1D55F99E84B0}" type="presOf" srcId="{721E8F04-8E1E-42B7-B593-EE315EE69B9E}" destId="{D1929830-4A18-48EA-979A-AAA75C066BD1}" srcOrd="1" destOrd="0" presId="urn:microsoft.com/office/officeart/2005/8/layout/hierarchy3"/>
    <dgm:cxn modelId="{09952C53-B58D-4A8F-9B45-CEB35F83C3AF}" type="presOf" srcId="{F260A48D-6E53-4212-B4A0-7CC683432117}" destId="{10FE6176-ADCC-40C4-8C9F-0BAAACDCE3C4}" srcOrd="0" destOrd="0" presId="urn:microsoft.com/office/officeart/2005/8/layout/hierarchy3"/>
    <dgm:cxn modelId="{884DC7AC-91B4-4AEA-8DC2-9E995DFC9223}" srcId="{721E8F04-8E1E-42B7-B593-EE315EE69B9E}" destId="{D970879F-CF61-4036-AD06-8AAAF394D00C}" srcOrd="3" destOrd="0" parTransId="{8F5317FD-2C78-4D0A-AC34-32355DAFACEB}" sibTransId="{799CBD78-4EC8-4391-92D9-8FE156D79A47}"/>
    <dgm:cxn modelId="{58DA6063-DF93-40FA-9901-4D002B33C792}" type="presOf" srcId="{1ABB2492-E8E1-45BE-9752-94787ECFCDC4}" destId="{33415B9D-7DB2-4D39-BEA7-C4E6CB447422}" srcOrd="0" destOrd="0" presId="urn:microsoft.com/office/officeart/2005/8/layout/hierarchy3"/>
    <dgm:cxn modelId="{4CA14DCC-EC5E-4E19-A03A-40EAFD04C900}" type="presOf" srcId="{A22153F6-532F-4B99-99CB-39FA53428ADE}" destId="{53BCEDB0-21F0-498E-84FC-F47D9DC42B3A}" srcOrd="1" destOrd="0" presId="urn:microsoft.com/office/officeart/2005/8/layout/hierarchy3"/>
    <dgm:cxn modelId="{7224D4C3-43CA-453A-B8E4-5C062003ACAD}" srcId="{7FF21B31-2DE8-42A6-8DDC-4155FF5B6A10}" destId="{077F93C3-9CFB-4783-BB10-4C70E79EC483}" srcOrd="0" destOrd="0" parTransId="{BECD4A3C-5B5B-4B00-A3F6-EFD7CB8E829A}" sibTransId="{FE9A67F3-D794-475B-A751-C721248246F3}"/>
    <dgm:cxn modelId="{A8F9684E-65A8-44F1-9092-B104D95F980B}" type="presOf" srcId="{3539EEE7-BDBA-4859-A098-0CA4C4F3B1EC}" destId="{DF604ADF-60C6-496D-94A4-DBCD1E26C3E6}" srcOrd="0" destOrd="0" presId="urn:microsoft.com/office/officeart/2005/8/layout/hierarchy3"/>
    <dgm:cxn modelId="{4A10F10C-4790-4D4A-810F-89022CC0DE9D}" type="presOf" srcId="{AECC71D2-28C7-4CBD-A226-BA1DCE98FEC6}" destId="{75E4C0A3-B9F6-4405-8C12-F75BB82663CF}" srcOrd="0" destOrd="0" presId="urn:microsoft.com/office/officeart/2005/8/layout/hierarchy3"/>
    <dgm:cxn modelId="{926CFAE1-8384-49FF-BDB6-F25F4A41CED2}" srcId="{721E8F04-8E1E-42B7-B593-EE315EE69B9E}" destId="{F8AA8D98-1263-404F-BB5E-11A859C58E9D}" srcOrd="0" destOrd="0" parTransId="{364BF5F4-D751-41E2-9AEA-F00454636BF8}" sibTransId="{3926B94B-512B-4CCA-85EF-AC62C8127CCE}"/>
    <dgm:cxn modelId="{5D8955EE-643B-45FB-83EC-5A0F5FC8C1CE}" srcId="{0D5FD2D7-1D20-4886-B782-BEEE9CA2E43E}" destId="{721E8F04-8E1E-42B7-B593-EE315EE69B9E}" srcOrd="2" destOrd="0" parTransId="{0A1AF0EF-CAA2-4430-86F4-826D570028F3}" sibTransId="{0A23FCD4-9B55-4DC2-80C9-FCA8BAC6129C}"/>
    <dgm:cxn modelId="{302D4C65-E4E3-4265-B57C-F8A32CF22A94}" srcId="{0D5FD2D7-1D20-4886-B782-BEEE9CA2E43E}" destId="{F260A48D-6E53-4212-B4A0-7CC683432117}" srcOrd="0" destOrd="0" parTransId="{840CBB6B-FD98-443D-892B-58D1D7A292B8}" sibTransId="{7579D703-276D-4E42-B008-D729C32EEE16}"/>
    <dgm:cxn modelId="{5C479E14-6EE2-4CDD-A11A-5E7EA31BE512}" type="presOf" srcId="{B702CF45-CA5C-4F6B-A583-A9185849948B}" destId="{499AE16C-8B89-493D-93B9-D6528EF641A9}" srcOrd="0" destOrd="0" presId="urn:microsoft.com/office/officeart/2005/8/layout/hierarchy3"/>
    <dgm:cxn modelId="{F1552B6A-FC52-47E7-8A8D-4097AAA62DF3}" type="presOf" srcId="{0D5FD2D7-1D20-4886-B782-BEEE9CA2E43E}" destId="{C536BD09-039D-479F-A711-E0A86336A374}" srcOrd="0" destOrd="0" presId="urn:microsoft.com/office/officeart/2005/8/layout/hierarchy3"/>
    <dgm:cxn modelId="{978D05EA-41B2-40DC-BD85-05E4D81BE869}" type="presOf" srcId="{8F5317FD-2C78-4D0A-AC34-32355DAFACEB}" destId="{49D8308B-5ABB-4886-9AA1-3F084D47DE2F}" srcOrd="0" destOrd="0" presId="urn:microsoft.com/office/officeart/2005/8/layout/hierarchy3"/>
    <dgm:cxn modelId="{2775938B-4F3D-47E1-9BE9-9F917F178A92}" srcId="{721E8F04-8E1E-42B7-B593-EE315EE69B9E}" destId="{5F70519B-25EA-4646-A691-B458992F23F1}" srcOrd="2" destOrd="0" parTransId="{AECC71D2-28C7-4CBD-A226-BA1DCE98FEC6}" sibTransId="{57F1441D-D643-4C67-A6DA-C9DF3DA00100}"/>
    <dgm:cxn modelId="{20DABB4E-82C2-4E43-A906-767C5CDB053C}" type="presOf" srcId="{AEA8B0F2-BDB1-4AB7-8285-EF1AF75DB3FA}" destId="{343AD89F-3668-4E50-A0C6-8DA43491E34C}" srcOrd="0" destOrd="0" presId="urn:microsoft.com/office/officeart/2005/8/layout/hierarchy3"/>
    <dgm:cxn modelId="{23D23AB0-AC73-4F13-9524-AC89E3F926FE}" type="presOf" srcId="{277E6CE6-5366-438E-8D8C-614F9D9F5E9C}" destId="{147951B7-03F9-4CF0-95FF-1979241CE649}" srcOrd="0" destOrd="0" presId="urn:microsoft.com/office/officeart/2005/8/layout/hierarchy3"/>
    <dgm:cxn modelId="{BAAB6720-AB24-4F3F-83B2-CB3690705038}" type="presParOf" srcId="{C536BD09-039D-479F-A711-E0A86336A374}" destId="{D54E1CBB-8861-47CA-B58A-7D75E6BA67CB}" srcOrd="0" destOrd="0" presId="urn:microsoft.com/office/officeart/2005/8/layout/hierarchy3"/>
    <dgm:cxn modelId="{D985EBA1-BBCE-4DAD-8853-B8E582D12DC5}" type="presParOf" srcId="{D54E1CBB-8861-47CA-B58A-7D75E6BA67CB}" destId="{4F049F75-C9C1-4E9E-8E6A-7784D96A9209}" srcOrd="0" destOrd="0" presId="urn:microsoft.com/office/officeart/2005/8/layout/hierarchy3"/>
    <dgm:cxn modelId="{4B22AA54-8B0C-4F7E-A075-4454899D4230}" type="presParOf" srcId="{4F049F75-C9C1-4E9E-8E6A-7784D96A9209}" destId="{10FE6176-ADCC-40C4-8C9F-0BAAACDCE3C4}" srcOrd="0" destOrd="0" presId="urn:microsoft.com/office/officeart/2005/8/layout/hierarchy3"/>
    <dgm:cxn modelId="{DF3F926C-0EB8-4275-A5FA-8A4969639DC4}" type="presParOf" srcId="{4F049F75-C9C1-4E9E-8E6A-7784D96A9209}" destId="{0BE3450B-7F67-48BB-8A1B-DB75E0DC91FA}" srcOrd="1" destOrd="0" presId="urn:microsoft.com/office/officeart/2005/8/layout/hierarchy3"/>
    <dgm:cxn modelId="{1F0F69E1-2FF9-43DC-8620-80AB0C5276D5}" type="presParOf" srcId="{D54E1CBB-8861-47CA-B58A-7D75E6BA67CB}" destId="{98134C8B-07BE-44DD-A79E-2402C8F03E88}" srcOrd="1" destOrd="0" presId="urn:microsoft.com/office/officeart/2005/8/layout/hierarchy3"/>
    <dgm:cxn modelId="{D7B46690-1295-45EC-8816-3C4ADFA54536}" type="presParOf" srcId="{98134C8B-07BE-44DD-A79E-2402C8F03E88}" destId="{ADB19758-0F68-4A7F-9514-6F3C9BC8EC00}" srcOrd="0" destOrd="0" presId="urn:microsoft.com/office/officeart/2005/8/layout/hierarchy3"/>
    <dgm:cxn modelId="{A8826B18-1BA9-4683-B6F9-D1308A9BDB7F}" type="presParOf" srcId="{98134C8B-07BE-44DD-A79E-2402C8F03E88}" destId="{A07F69C7-D41B-47F8-B4C8-D2EB0272E48B}" srcOrd="1" destOrd="0" presId="urn:microsoft.com/office/officeart/2005/8/layout/hierarchy3"/>
    <dgm:cxn modelId="{6B3FEADA-6686-4E79-9CE6-4570102FC31B}" type="presParOf" srcId="{98134C8B-07BE-44DD-A79E-2402C8F03E88}" destId="{DF604ADF-60C6-496D-94A4-DBCD1E26C3E6}" srcOrd="2" destOrd="0" presId="urn:microsoft.com/office/officeart/2005/8/layout/hierarchy3"/>
    <dgm:cxn modelId="{13A98666-E71B-4ED4-870D-D9DF170C14CC}" type="presParOf" srcId="{98134C8B-07BE-44DD-A79E-2402C8F03E88}" destId="{FAE3DA2B-67AE-4A1C-8775-FB9ADECAC3B3}" srcOrd="3" destOrd="0" presId="urn:microsoft.com/office/officeart/2005/8/layout/hierarchy3"/>
    <dgm:cxn modelId="{D60A4440-FB54-478A-B022-C185CA0BDBA8}" type="presParOf" srcId="{98134C8B-07BE-44DD-A79E-2402C8F03E88}" destId="{29903F43-7C98-466E-A428-5FF1785601F5}" srcOrd="4" destOrd="0" presId="urn:microsoft.com/office/officeart/2005/8/layout/hierarchy3"/>
    <dgm:cxn modelId="{76640888-2DD2-4D89-A73F-49F06F5E3493}" type="presParOf" srcId="{98134C8B-07BE-44DD-A79E-2402C8F03E88}" destId="{9188B547-7E8C-4DB8-AA06-B68CC3E3A019}" srcOrd="5" destOrd="0" presId="urn:microsoft.com/office/officeart/2005/8/layout/hierarchy3"/>
    <dgm:cxn modelId="{5406C12B-3D33-477F-851F-484CB95571F0}" type="presParOf" srcId="{C536BD09-039D-479F-A711-E0A86336A374}" destId="{4B9B140C-A623-4737-873A-54984067A670}" srcOrd="1" destOrd="0" presId="urn:microsoft.com/office/officeart/2005/8/layout/hierarchy3"/>
    <dgm:cxn modelId="{D30EEB1D-CB2E-4583-BCEB-40F65E4B3D26}" type="presParOf" srcId="{4B9B140C-A623-4737-873A-54984067A670}" destId="{A6C98EC1-F166-40C6-9D78-BD9F1E33D243}" srcOrd="0" destOrd="0" presId="urn:microsoft.com/office/officeart/2005/8/layout/hierarchy3"/>
    <dgm:cxn modelId="{BC4E4904-8B36-4BBF-AD34-13E38AB5CBE9}" type="presParOf" srcId="{A6C98EC1-F166-40C6-9D78-BD9F1E33D243}" destId="{4AF3F8E8-7802-461B-B59C-C8CC54B81349}" srcOrd="0" destOrd="0" presId="urn:microsoft.com/office/officeart/2005/8/layout/hierarchy3"/>
    <dgm:cxn modelId="{0117ACE2-7982-4738-919C-B5AB7B4E224D}" type="presParOf" srcId="{A6C98EC1-F166-40C6-9D78-BD9F1E33D243}" destId="{F8457090-C5AE-4253-8C8B-D5F26F3474A1}" srcOrd="1" destOrd="0" presId="urn:microsoft.com/office/officeart/2005/8/layout/hierarchy3"/>
    <dgm:cxn modelId="{BD5CCBEE-BDF6-4D57-8733-FB0B58A1AB20}" type="presParOf" srcId="{4B9B140C-A623-4737-873A-54984067A670}" destId="{7E1B9D33-CDAA-4429-BDF2-5773F9E8C826}" srcOrd="1" destOrd="0" presId="urn:microsoft.com/office/officeart/2005/8/layout/hierarchy3"/>
    <dgm:cxn modelId="{761EB072-294C-48C6-A373-9E461C8F07BE}" type="presParOf" srcId="{7E1B9D33-CDAA-4429-BDF2-5773F9E8C826}" destId="{55D11517-B37F-4828-B24B-C82152BC9C4F}" srcOrd="0" destOrd="0" presId="urn:microsoft.com/office/officeart/2005/8/layout/hierarchy3"/>
    <dgm:cxn modelId="{B705621B-01CF-43CD-B74D-BBCDBFF6458B}" type="presParOf" srcId="{7E1B9D33-CDAA-4429-BDF2-5773F9E8C826}" destId="{A7B37B66-1540-4255-BEDD-4FC468839C2B}" srcOrd="1" destOrd="0" presId="urn:microsoft.com/office/officeart/2005/8/layout/hierarchy3"/>
    <dgm:cxn modelId="{9CC001B8-1022-41ED-8378-C121A26963E7}" type="presParOf" srcId="{7E1B9D33-CDAA-4429-BDF2-5773F9E8C826}" destId="{C4F60D0D-2395-462B-9068-7FF5C7742FC9}" srcOrd="2" destOrd="0" presId="urn:microsoft.com/office/officeart/2005/8/layout/hierarchy3"/>
    <dgm:cxn modelId="{E8C26CD3-FE7C-47EA-B101-A43BF49DD075}" type="presParOf" srcId="{7E1B9D33-CDAA-4429-BDF2-5773F9E8C826}" destId="{1EDF6ECB-8152-42A6-B60E-FD01E9DBD727}" srcOrd="3" destOrd="0" presId="urn:microsoft.com/office/officeart/2005/8/layout/hierarchy3"/>
    <dgm:cxn modelId="{E48D3908-B6A2-4338-B89D-10000AA6BC51}" type="presParOf" srcId="{C536BD09-039D-479F-A711-E0A86336A374}" destId="{2D05D3A5-96E9-4A94-B5CF-8B4FF7DE46D0}" srcOrd="2" destOrd="0" presId="urn:microsoft.com/office/officeart/2005/8/layout/hierarchy3"/>
    <dgm:cxn modelId="{07F5F81D-03C6-43BF-B687-5FDCCB53903B}" type="presParOf" srcId="{2D05D3A5-96E9-4A94-B5CF-8B4FF7DE46D0}" destId="{199DC40A-D14E-45E3-87D2-C5FD6806B45B}" srcOrd="0" destOrd="0" presId="urn:microsoft.com/office/officeart/2005/8/layout/hierarchy3"/>
    <dgm:cxn modelId="{8FD71464-5F21-482F-95A4-8D5894931D46}" type="presParOf" srcId="{199DC40A-D14E-45E3-87D2-C5FD6806B45B}" destId="{D1D943E5-7B27-4394-B79E-7BF3CD1EF5AC}" srcOrd="0" destOrd="0" presId="urn:microsoft.com/office/officeart/2005/8/layout/hierarchy3"/>
    <dgm:cxn modelId="{5B88DAEA-4EB3-4140-8640-FB99FA564347}" type="presParOf" srcId="{199DC40A-D14E-45E3-87D2-C5FD6806B45B}" destId="{D1929830-4A18-48EA-979A-AAA75C066BD1}" srcOrd="1" destOrd="0" presId="urn:microsoft.com/office/officeart/2005/8/layout/hierarchy3"/>
    <dgm:cxn modelId="{0981C610-D422-4E51-B14F-AECDEDDD0F5E}" type="presParOf" srcId="{2D05D3A5-96E9-4A94-B5CF-8B4FF7DE46D0}" destId="{FE7ABCC0-73B1-412D-B06B-370354D3962E}" srcOrd="1" destOrd="0" presId="urn:microsoft.com/office/officeart/2005/8/layout/hierarchy3"/>
    <dgm:cxn modelId="{88AFBD04-85BB-4A13-8571-0406FD2AF145}" type="presParOf" srcId="{FE7ABCC0-73B1-412D-B06B-370354D3962E}" destId="{41D85137-4069-4DC2-8FFD-DA5E1DE5781D}" srcOrd="0" destOrd="0" presId="urn:microsoft.com/office/officeart/2005/8/layout/hierarchy3"/>
    <dgm:cxn modelId="{08320A90-A4CC-4FD7-93F9-59060CE94C33}" type="presParOf" srcId="{FE7ABCC0-73B1-412D-B06B-370354D3962E}" destId="{0254834D-53F3-42AA-AA1C-30805243AA29}" srcOrd="1" destOrd="0" presId="urn:microsoft.com/office/officeart/2005/8/layout/hierarchy3"/>
    <dgm:cxn modelId="{23870AD1-CF25-405C-94C3-8E072BCA03C7}" type="presParOf" srcId="{FE7ABCC0-73B1-412D-B06B-370354D3962E}" destId="{147951B7-03F9-4CF0-95FF-1979241CE649}" srcOrd="2" destOrd="0" presId="urn:microsoft.com/office/officeart/2005/8/layout/hierarchy3"/>
    <dgm:cxn modelId="{D6700F00-71E3-464E-9EBC-E240E660BC04}" type="presParOf" srcId="{FE7ABCC0-73B1-412D-B06B-370354D3962E}" destId="{6BF8ADDC-6C1E-4955-970C-FE2727B404C2}" srcOrd="3" destOrd="0" presId="urn:microsoft.com/office/officeart/2005/8/layout/hierarchy3"/>
    <dgm:cxn modelId="{18249B52-34CB-46FE-8D62-44D0E2CE3C3F}" type="presParOf" srcId="{FE7ABCC0-73B1-412D-B06B-370354D3962E}" destId="{75E4C0A3-B9F6-4405-8C12-F75BB82663CF}" srcOrd="4" destOrd="0" presId="urn:microsoft.com/office/officeart/2005/8/layout/hierarchy3"/>
    <dgm:cxn modelId="{5A7A0ECA-9A0D-4C5B-B9AA-E13A14802C67}" type="presParOf" srcId="{FE7ABCC0-73B1-412D-B06B-370354D3962E}" destId="{BF85B3D8-5006-4790-9932-9A4BD8C32BD3}" srcOrd="5" destOrd="0" presId="urn:microsoft.com/office/officeart/2005/8/layout/hierarchy3"/>
    <dgm:cxn modelId="{E354EBEB-07D3-4263-A702-427CE5C14EFE}" type="presParOf" srcId="{FE7ABCC0-73B1-412D-B06B-370354D3962E}" destId="{49D8308B-5ABB-4886-9AA1-3F084D47DE2F}" srcOrd="6" destOrd="0" presId="urn:microsoft.com/office/officeart/2005/8/layout/hierarchy3"/>
    <dgm:cxn modelId="{79E562E4-1524-41FC-AECE-16E91D821D54}" type="presParOf" srcId="{FE7ABCC0-73B1-412D-B06B-370354D3962E}" destId="{762B2967-9C45-4E90-8053-BB6F4CB37F08}" srcOrd="7" destOrd="0" presId="urn:microsoft.com/office/officeart/2005/8/layout/hierarchy3"/>
    <dgm:cxn modelId="{187CFDEE-C6A3-411F-9E3D-237A431EAB24}" type="presParOf" srcId="{C536BD09-039D-479F-A711-E0A86336A374}" destId="{6E3D577A-2E96-4757-ACD1-030C67D24524}" srcOrd="3" destOrd="0" presId="urn:microsoft.com/office/officeart/2005/8/layout/hierarchy3"/>
    <dgm:cxn modelId="{4F790B8B-C264-4A9D-8F9E-F4BDEFEE9E7C}" type="presParOf" srcId="{6E3D577A-2E96-4757-ACD1-030C67D24524}" destId="{323C68A0-41A7-4C79-9E38-AB56F9C32BFD}" srcOrd="0" destOrd="0" presId="urn:microsoft.com/office/officeart/2005/8/layout/hierarchy3"/>
    <dgm:cxn modelId="{953AC205-9133-49E7-B917-782749D6B622}" type="presParOf" srcId="{323C68A0-41A7-4C79-9E38-AB56F9C32BFD}" destId="{908AA7A0-0066-42A3-8646-058E68034456}" srcOrd="0" destOrd="0" presId="urn:microsoft.com/office/officeart/2005/8/layout/hierarchy3"/>
    <dgm:cxn modelId="{5C5D896B-BB37-4214-8075-D9F7DFC4798B}" type="presParOf" srcId="{323C68A0-41A7-4C79-9E38-AB56F9C32BFD}" destId="{53BCEDB0-21F0-498E-84FC-F47D9DC42B3A}" srcOrd="1" destOrd="0" presId="urn:microsoft.com/office/officeart/2005/8/layout/hierarchy3"/>
    <dgm:cxn modelId="{D8AD10A8-8CFD-44FB-94F7-FB3A575EAD36}" type="presParOf" srcId="{6E3D577A-2E96-4757-ACD1-030C67D24524}" destId="{815B2CB9-EE88-4CA7-B823-797988E9C3F1}" srcOrd="1" destOrd="0" presId="urn:microsoft.com/office/officeart/2005/8/layout/hierarchy3"/>
    <dgm:cxn modelId="{C8C0B3EB-4906-4AE1-8EE9-F57476DA82E9}" type="presParOf" srcId="{815B2CB9-EE88-4CA7-B823-797988E9C3F1}" destId="{33ABFE89-9F56-4D1C-B4D0-2EC31BFBDFA4}" srcOrd="0" destOrd="0" presId="urn:microsoft.com/office/officeart/2005/8/layout/hierarchy3"/>
    <dgm:cxn modelId="{6A0E48D0-A73C-43AF-97CD-784B7FBD42CA}" type="presParOf" srcId="{815B2CB9-EE88-4CA7-B823-797988E9C3F1}" destId="{33415B9D-7DB2-4D39-BEA7-C4E6CB447422}" srcOrd="1" destOrd="0" presId="urn:microsoft.com/office/officeart/2005/8/layout/hierarchy3"/>
    <dgm:cxn modelId="{3A62CE89-A8BC-4892-A3EC-3F217CB858A0}" type="presParOf" srcId="{815B2CB9-EE88-4CA7-B823-797988E9C3F1}" destId="{CA78271E-DF96-4EEE-8FF5-B99330636232}" srcOrd="2" destOrd="0" presId="urn:microsoft.com/office/officeart/2005/8/layout/hierarchy3"/>
    <dgm:cxn modelId="{30E83DE8-6C7E-46F4-921A-240E370208F1}" type="presParOf" srcId="{815B2CB9-EE88-4CA7-B823-797988E9C3F1}" destId="{393F0BAE-696D-4999-8676-4D55392C84BA}" srcOrd="3" destOrd="0" presId="urn:microsoft.com/office/officeart/2005/8/layout/hierarchy3"/>
    <dgm:cxn modelId="{9010E760-E2E9-457A-A55A-B6E26926AA9F}" type="presParOf" srcId="{C536BD09-039D-479F-A711-E0A86336A374}" destId="{9EA3BDA7-63ED-4E70-9FAF-EDEF5A239977}" srcOrd="4" destOrd="0" presId="urn:microsoft.com/office/officeart/2005/8/layout/hierarchy3"/>
    <dgm:cxn modelId="{5DF07206-0F52-4F07-9797-C3F402EC612E}" type="presParOf" srcId="{9EA3BDA7-63ED-4E70-9FAF-EDEF5A239977}" destId="{4753FDCD-58C9-4C87-AFE0-D01F7915A0DB}" srcOrd="0" destOrd="0" presId="urn:microsoft.com/office/officeart/2005/8/layout/hierarchy3"/>
    <dgm:cxn modelId="{8230712B-EC6E-41CE-B3B6-0AA9CADE9C19}" type="presParOf" srcId="{4753FDCD-58C9-4C87-AFE0-D01F7915A0DB}" destId="{FDA47004-B5B9-4497-AE1A-A639FC42218B}" srcOrd="0" destOrd="0" presId="urn:microsoft.com/office/officeart/2005/8/layout/hierarchy3"/>
    <dgm:cxn modelId="{EC0433BE-553C-4E12-A201-1E9AD9BB3557}" type="presParOf" srcId="{4753FDCD-58C9-4C87-AFE0-D01F7915A0DB}" destId="{E1454099-4617-4B8B-A710-1CA03ED7098C}" srcOrd="1" destOrd="0" presId="urn:microsoft.com/office/officeart/2005/8/layout/hierarchy3"/>
    <dgm:cxn modelId="{0268ED59-B3A8-4F29-B6EA-8E333CA3F184}" type="presParOf" srcId="{9EA3BDA7-63ED-4E70-9FAF-EDEF5A239977}" destId="{B2665825-DEAA-49AC-959A-123FF5808A36}" srcOrd="1" destOrd="0" presId="urn:microsoft.com/office/officeart/2005/8/layout/hierarchy3"/>
    <dgm:cxn modelId="{3ACC75F9-9D95-4206-BC08-97542A640A95}" type="presParOf" srcId="{B2665825-DEAA-49AC-959A-123FF5808A36}" destId="{7E4CF9D9-35B5-4875-BE1D-64B5D19DE0AD}" srcOrd="0" destOrd="0" presId="urn:microsoft.com/office/officeart/2005/8/layout/hierarchy3"/>
    <dgm:cxn modelId="{1B7C2FA5-B9A0-49FB-846D-277F6774615E}" type="presParOf" srcId="{B2665825-DEAA-49AC-959A-123FF5808A36}" destId="{741D41E5-A0AE-4ADC-8D6D-7EA786337399}" srcOrd="1" destOrd="0" presId="urn:microsoft.com/office/officeart/2005/8/layout/hierarchy3"/>
    <dgm:cxn modelId="{15495029-CC4A-43FE-9C51-ED3766777BFF}" type="presParOf" srcId="{B2665825-DEAA-49AC-959A-123FF5808A36}" destId="{343AD89F-3668-4E50-A0C6-8DA43491E34C}" srcOrd="2" destOrd="0" presId="urn:microsoft.com/office/officeart/2005/8/layout/hierarchy3"/>
    <dgm:cxn modelId="{DBB75CED-5772-4FA9-A66B-F67A867AD67E}" type="presParOf" srcId="{B2665825-DEAA-49AC-959A-123FF5808A36}" destId="{DC46E537-9BC5-4685-8F71-A5354629B2DC}" srcOrd="3" destOrd="0" presId="urn:microsoft.com/office/officeart/2005/8/layout/hierarchy3"/>
    <dgm:cxn modelId="{B8392A37-C0C9-429A-B4D8-6F9B56D28937}" type="presParOf" srcId="{B2665825-DEAA-49AC-959A-123FF5808A36}" destId="{499AE16C-8B89-493D-93B9-D6528EF641A9}" srcOrd="4" destOrd="0" presId="urn:microsoft.com/office/officeart/2005/8/layout/hierarchy3"/>
    <dgm:cxn modelId="{A3DA733F-7871-4B26-8702-1310915DB79D}" type="presParOf" srcId="{B2665825-DEAA-49AC-959A-123FF5808A36}" destId="{FCC43E65-9E2C-4722-925C-C2046D1DA0A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AA8267-AA81-44BA-902E-8148EB4A0183}" type="doc">
      <dgm:prSet loTypeId="urn:microsoft.com/office/officeart/2005/8/layout/pyramid2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E160114-7EF6-48A4-8208-B2EB2E0EBB09}">
      <dgm:prSet phldrT="[Text]"/>
      <dgm:spPr/>
      <dgm:t>
        <a:bodyPr/>
        <a:lstStyle/>
        <a:p>
          <a:r>
            <a:rPr lang="en-IN" b="1" dirty="0" smtClean="0"/>
            <a:t>TOP PERFORMERS</a:t>
          </a:r>
          <a:endParaRPr lang="en-IN" b="1" dirty="0"/>
        </a:p>
      </dgm:t>
    </dgm:pt>
    <dgm:pt modelId="{455FE685-E937-4E64-B59E-7253EA44E9BD}" type="parTrans" cxnId="{26585F26-DF38-4442-ADF2-5717E8C94162}">
      <dgm:prSet/>
      <dgm:spPr/>
      <dgm:t>
        <a:bodyPr/>
        <a:lstStyle/>
        <a:p>
          <a:endParaRPr lang="en-IN"/>
        </a:p>
      </dgm:t>
    </dgm:pt>
    <dgm:pt modelId="{76BBFB7F-DE6F-434A-8D61-0C846BE999EE}" type="sibTrans" cxnId="{26585F26-DF38-4442-ADF2-5717E8C94162}">
      <dgm:prSet/>
      <dgm:spPr/>
      <dgm:t>
        <a:bodyPr/>
        <a:lstStyle/>
        <a:p>
          <a:endParaRPr lang="en-IN"/>
        </a:p>
      </dgm:t>
    </dgm:pt>
    <dgm:pt modelId="{D3B76453-03BC-44CE-AD4F-C16FC153A403}">
      <dgm:prSet phldrT="[Text]"/>
      <dgm:spPr/>
      <dgm:t>
        <a:bodyPr/>
        <a:lstStyle/>
        <a:p>
          <a:r>
            <a:rPr lang="en-IN" dirty="0" smtClean="0"/>
            <a:t>Capture Experience</a:t>
          </a:r>
          <a:endParaRPr lang="en-IN" dirty="0"/>
        </a:p>
      </dgm:t>
    </dgm:pt>
    <dgm:pt modelId="{FEEB7348-2256-4249-92C6-2135EB36BCAC}" type="parTrans" cxnId="{3D1A7E75-8488-452C-BE70-D29182A9BDE1}">
      <dgm:prSet/>
      <dgm:spPr/>
      <dgm:t>
        <a:bodyPr/>
        <a:lstStyle/>
        <a:p>
          <a:endParaRPr lang="en-IN"/>
        </a:p>
      </dgm:t>
    </dgm:pt>
    <dgm:pt modelId="{AD80AF63-2F88-4948-B0BA-DD652DAD48D0}" type="sibTrans" cxnId="{3D1A7E75-8488-452C-BE70-D29182A9BDE1}">
      <dgm:prSet/>
      <dgm:spPr/>
      <dgm:t>
        <a:bodyPr/>
        <a:lstStyle/>
        <a:p>
          <a:endParaRPr lang="en-IN"/>
        </a:p>
      </dgm:t>
    </dgm:pt>
    <dgm:pt modelId="{6AB6A491-AD5D-4F78-A2FB-AD7C8CFE9D2F}">
      <dgm:prSet phldrT="[Text]"/>
      <dgm:spPr/>
      <dgm:t>
        <a:bodyPr/>
        <a:lstStyle/>
        <a:p>
          <a:r>
            <a:rPr lang="en-IN" dirty="0" smtClean="0"/>
            <a:t>Best Practices/Strategies</a:t>
          </a:r>
          <a:endParaRPr lang="en-IN" dirty="0"/>
        </a:p>
      </dgm:t>
    </dgm:pt>
    <dgm:pt modelId="{0AC4CF57-408B-4D9C-95DC-4A24B5130EC2}" type="parTrans" cxnId="{E2A3DA06-6599-4D64-8486-918A7BA62486}">
      <dgm:prSet/>
      <dgm:spPr/>
      <dgm:t>
        <a:bodyPr/>
        <a:lstStyle/>
        <a:p>
          <a:endParaRPr lang="en-IN"/>
        </a:p>
      </dgm:t>
    </dgm:pt>
    <dgm:pt modelId="{219C7446-235F-4AC4-AC79-219CE049F156}" type="sibTrans" cxnId="{E2A3DA06-6599-4D64-8486-918A7BA62486}">
      <dgm:prSet/>
      <dgm:spPr/>
      <dgm:t>
        <a:bodyPr/>
        <a:lstStyle/>
        <a:p>
          <a:endParaRPr lang="en-IN"/>
        </a:p>
      </dgm:t>
    </dgm:pt>
    <dgm:pt modelId="{076D109C-47FF-42B3-90A0-42728159AC5F}">
      <dgm:prSet phldrT="[Text]"/>
      <dgm:spPr/>
      <dgm:t>
        <a:bodyPr/>
        <a:lstStyle/>
        <a:p>
          <a:r>
            <a:rPr lang="en-IN" dirty="0" smtClean="0"/>
            <a:t>Team work</a:t>
          </a:r>
          <a:endParaRPr lang="en-IN" dirty="0"/>
        </a:p>
      </dgm:t>
    </dgm:pt>
    <dgm:pt modelId="{40828DF6-D3CC-43E9-BEAD-4A8AD942DE1F}" type="parTrans" cxnId="{2C6CB403-8E33-4A78-A069-5E6FB369CDD7}">
      <dgm:prSet/>
      <dgm:spPr/>
      <dgm:t>
        <a:bodyPr/>
        <a:lstStyle/>
        <a:p>
          <a:endParaRPr lang="en-IN"/>
        </a:p>
      </dgm:t>
    </dgm:pt>
    <dgm:pt modelId="{7675B5D9-1B60-45B5-991D-B7E5B2068CED}" type="sibTrans" cxnId="{2C6CB403-8E33-4A78-A069-5E6FB369CDD7}">
      <dgm:prSet/>
      <dgm:spPr/>
      <dgm:t>
        <a:bodyPr/>
        <a:lstStyle/>
        <a:p>
          <a:endParaRPr lang="en-IN"/>
        </a:p>
      </dgm:t>
    </dgm:pt>
    <dgm:pt modelId="{74C7F1F0-E170-45A5-A98E-1E629E0575F2}">
      <dgm:prSet phldrT="[Text]"/>
      <dgm:spPr/>
      <dgm:t>
        <a:bodyPr/>
        <a:lstStyle/>
        <a:p>
          <a:r>
            <a:rPr lang="en-IN" b="1" dirty="0" smtClean="0"/>
            <a:t>BOTTOM PERFORMERS</a:t>
          </a:r>
          <a:endParaRPr lang="en-IN" dirty="0"/>
        </a:p>
      </dgm:t>
    </dgm:pt>
    <dgm:pt modelId="{B9C94DA0-11AD-48E0-9120-489A371CFFE3}" type="parTrans" cxnId="{58D935F6-AD8E-4F6D-807C-77D441923F97}">
      <dgm:prSet/>
      <dgm:spPr/>
      <dgm:t>
        <a:bodyPr/>
        <a:lstStyle/>
        <a:p>
          <a:endParaRPr lang="en-IN"/>
        </a:p>
      </dgm:t>
    </dgm:pt>
    <dgm:pt modelId="{79622C54-8905-4F35-8C00-8603C570B711}" type="sibTrans" cxnId="{58D935F6-AD8E-4F6D-807C-77D441923F97}">
      <dgm:prSet/>
      <dgm:spPr/>
      <dgm:t>
        <a:bodyPr/>
        <a:lstStyle/>
        <a:p>
          <a:endParaRPr lang="en-IN"/>
        </a:p>
      </dgm:t>
    </dgm:pt>
    <dgm:pt modelId="{D476AA64-93E5-4252-B9C1-51CF1CDF1099}">
      <dgm:prSet phldrT="[Text]"/>
      <dgm:spPr/>
      <dgm:t>
        <a:bodyPr/>
        <a:lstStyle/>
        <a:p>
          <a:r>
            <a:rPr lang="en-IN" dirty="0" smtClean="0"/>
            <a:t>Understand challenges</a:t>
          </a:r>
          <a:endParaRPr lang="en-IN" dirty="0"/>
        </a:p>
      </dgm:t>
    </dgm:pt>
    <dgm:pt modelId="{349AFD81-E8C6-4F09-BC3F-576E1B25EEA0}" type="parTrans" cxnId="{010450BD-4098-48E2-BD8E-5D992708D321}">
      <dgm:prSet/>
      <dgm:spPr/>
      <dgm:t>
        <a:bodyPr/>
        <a:lstStyle/>
        <a:p>
          <a:endParaRPr lang="en-IN"/>
        </a:p>
      </dgm:t>
    </dgm:pt>
    <dgm:pt modelId="{31D80133-AC00-4C9E-B26E-E4FB96E4E8E0}" type="sibTrans" cxnId="{010450BD-4098-48E2-BD8E-5D992708D321}">
      <dgm:prSet/>
      <dgm:spPr/>
      <dgm:t>
        <a:bodyPr/>
        <a:lstStyle/>
        <a:p>
          <a:endParaRPr lang="en-IN"/>
        </a:p>
      </dgm:t>
    </dgm:pt>
    <dgm:pt modelId="{B78688A1-E41B-4701-A98B-C010F5FA38D9}">
      <dgm:prSet phldrT="[Text]"/>
      <dgm:spPr/>
      <dgm:t>
        <a:bodyPr/>
        <a:lstStyle/>
        <a:p>
          <a:r>
            <a:rPr lang="en-IN" dirty="0" smtClean="0"/>
            <a:t>Detail plan to address issues </a:t>
          </a:r>
          <a:endParaRPr lang="en-IN" dirty="0"/>
        </a:p>
      </dgm:t>
    </dgm:pt>
    <dgm:pt modelId="{B9F0227C-2EC4-4717-A5FD-537201503779}" type="parTrans" cxnId="{32298567-9397-4320-A8C2-B48D8D9ADEAB}">
      <dgm:prSet/>
      <dgm:spPr/>
      <dgm:t>
        <a:bodyPr/>
        <a:lstStyle/>
        <a:p>
          <a:endParaRPr lang="en-IN"/>
        </a:p>
      </dgm:t>
    </dgm:pt>
    <dgm:pt modelId="{CF625422-E368-4CA4-B47E-246182E170E7}" type="sibTrans" cxnId="{32298567-9397-4320-A8C2-B48D8D9ADEAB}">
      <dgm:prSet/>
      <dgm:spPr/>
      <dgm:t>
        <a:bodyPr/>
        <a:lstStyle/>
        <a:p>
          <a:endParaRPr lang="en-IN"/>
        </a:p>
      </dgm:t>
    </dgm:pt>
    <dgm:pt modelId="{D10F2E24-3F7E-4BF4-9282-B9A51FF07E9E}">
      <dgm:prSet phldrT="[Text]"/>
      <dgm:spPr/>
      <dgm:t>
        <a:bodyPr/>
        <a:lstStyle/>
        <a:p>
          <a:r>
            <a:rPr lang="en-IN" dirty="0" smtClean="0"/>
            <a:t>Study groups</a:t>
          </a:r>
          <a:endParaRPr lang="en-IN" dirty="0"/>
        </a:p>
      </dgm:t>
    </dgm:pt>
    <dgm:pt modelId="{DE602E13-DF62-40F7-B164-E63A69DE7708}" type="parTrans" cxnId="{5AEF53DE-B45F-43CD-BB3C-34E3EE8727E0}">
      <dgm:prSet/>
      <dgm:spPr/>
      <dgm:t>
        <a:bodyPr/>
        <a:lstStyle/>
        <a:p>
          <a:endParaRPr lang="en-IN"/>
        </a:p>
      </dgm:t>
    </dgm:pt>
    <dgm:pt modelId="{371B2808-7C91-4762-B121-AF2A5B40F42C}" type="sibTrans" cxnId="{5AEF53DE-B45F-43CD-BB3C-34E3EE8727E0}">
      <dgm:prSet/>
      <dgm:spPr/>
      <dgm:t>
        <a:bodyPr/>
        <a:lstStyle/>
        <a:p>
          <a:endParaRPr lang="en-IN"/>
        </a:p>
      </dgm:t>
    </dgm:pt>
    <dgm:pt modelId="{2E16F1A7-4ECB-4E26-A4C3-A51B1E38E151}" type="pres">
      <dgm:prSet presAssocID="{0CAA8267-AA81-44BA-902E-8148EB4A0183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4D92AA4E-9FB6-4433-A741-E3F5E0769970}" type="pres">
      <dgm:prSet presAssocID="{0CAA8267-AA81-44BA-902E-8148EB4A0183}" presName="pyramid" presStyleLbl="node1" presStyleIdx="0" presStyleCnt="1"/>
      <dgm:spPr/>
    </dgm:pt>
    <dgm:pt modelId="{8793AA46-1151-4137-A7BE-137E23424588}" type="pres">
      <dgm:prSet presAssocID="{0CAA8267-AA81-44BA-902E-8148EB4A0183}" presName="theList" presStyleCnt="0"/>
      <dgm:spPr/>
    </dgm:pt>
    <dgm:pt modelId="{95078422-C923-443E-B4B5-5A9FEEA672C1}" type="pres">
      <dgm:prSet presAssocID="{5E160114-7EF6-48A4-8208-B2EB2E0EBB09}" presName="aNode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6ABF16-11EE-4A5E-93F8-94E65885D089}" type="pres">
      <dgm:prSet presAssocID="{5E160114-7EF6-48A4-8208-B2EB2E0EBB09}" presName="aSpace" presStyleCnt="0"/>
      <dgm:spPr/>
    </dgm:pt>
    <dgm:pt modelId="{71992E83-A0F6-4AEE-BD7B-06B32436F5E7}" type="pres">
      <dgm:prSet presAssocID="{74C7F1F0-E170-45A5-A98E-1E629E0575F2}" presName="aNode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FD2FFB-7A4A-4C36-8EF1-4F91F73A2901}" type="pres">
      <dgm:prSet presAssocID="{74C7F1F0-E170-45A5-A98E-1E629E0575F2}" presName="aSpace" presStyleCnt="0"/>
      <dgm:spPr/>
    </dgm:pt>
  </dgm:ptLst>
  <dgm:cxnLst>
    <dgm:cxn modelId="{4776627B-B8C4-411A-82CC-07D9AB60B670}" type="presOf" srcId="{D3B76453-03BC-44CE-AD4F-C16FC153A403}" destId="{95078422-C923-443E-B4B5-5A9FEEA672C1}" srcOrd="0" destOrd="1" presId="urn:microsoft.com/office/officeart/2005/8/layout/pyramid2"/>
    <dgm:cxn modelId="{58D935F6-AD8E-4F6D-807C-77D441923F97}" srcId="{0CAA8267-AA81-44BA-902E-8148EB4A0183}" destId="{74C7F1F0-E170-45A5-A98E-1E629E0575F2}" srcOrd="1" destOrd="0" parTransId="{B9C94DA0-11AD-48E0-9120-489A371CFFE3}" sibTransId="{79622C54-8905-4F35-8C00-8603C570B711}"/>
    <dgm:cxn modelId="{E2A3DA06-6599-4D64-8486-918A7BA62486}" srcId="{5E160114-7EF6-48A4-8208-B2EB2E0EBB09}" destId="{6AB6A491-AD5D-4F78-A2FB-AD7C8CFE9D2F}" srcOrd="1" destOrd="0" parTransId="{0AC4CF57-408B-4D9C-95DC-4A24B5130EC2}" sibTransId="{219C7446-235F-4AC4-AC79-219CE049F156}"/>
    <dgm:cxn modelId="{31A55753-E526-4904-80A0-43C6C69AC286}" type="presOf" srcId="{B78688A1-E41B-4701-A98B-C010F5FA38D9}" destId="{71992E83-A0F6-4AEE-BD7B-06B32436F5E7}" srcOrd="0" destOrd="2" presId="urn:microsoft.com/office/officeart/2005/8/layout/pyramid2"/>
    <dgm:cxn modelId="{9D8CF0EE-4722-455F-896A-C8D2CD0B9753}" type="presOf" srcId="{0CAA8267-AA81-44BA-902E-8148EB4A0183}" destId="{2E16F1A7-4ECB-4E26-A4C3-A51B1E38E151}" srcOrd="0" destOrd="0" presId="urn:microsoft.com/office/officeart/2005/8/layout/pyramid2"/>
    <dgm:cxn modelId="{E8116ACB-FA77-4E6E-BE5E-F75CB70C84A7}" type="presOf" srcId="{076D109C-47FF-42B3-90A0-42728159AC5F}" destId="{95078422-C923-443E-B4B5-5A9FEEA672C1}" srcOrd="0" destOrd="3" presId="urn:microsoft.com/office/officeart/2005/8/layout/pyramid2"/>
    <dgm:cxn modelId="{459EA85D-DF8E-480E-B9C6-0E066D2E9859}" type="presOf" srcId="{5E160114-7EF6-48A4-8208-B2EB2E0EBB09}" destId="{95078422-C923-443E-B4B5-5A9FEEA672C1}" srcOrd="0" destOrd="0" presId="urn:microsoft.com/office/officeart/2005/8/layout/pyramid2"/>
    <dgm:cxn modelId="{5DD0DDC1-A512-4B4B-B095-640792ADFA56}" type="presOf" srcId="{74C7F1F0-E170-45A5-A98E-1E629E0575F2}" destId="{71992E83-A0F6-4AEE-BD7B-06B32436F5E7}" srcOrd="0" destOrd="0" presId="urn:microsoft.com/office/officeart/2005/8/layout/pyramid2"/>
    <dgm:cxn modelId="{C121E04D-6218-4CB2-B74F-7A6779E2A710}" type="presOf" srcId="{D10F2E24-3F7E-4BF4-9282-B9A51FF07E9E}" destId="{71992E83-A0F6-4AEE-BD7B-06B32436F5E7}" srcOrd="0" destOrd="3" presId="urn:microsoft.com/office/officeart/2005/8/layout/pyramid2"/>
    <dgm:cxn modelId="{2C6CB403-8E33-4A78-A069-5E6FB369CDD7}" srcId="{5E160114-7EF6-48A4-8208-B2EB2E0EBB09}" destId="{076D109C-47FF-42B3-90A0-42728159AC5F}" srcOrd="2" destOrd="0" parTransId="{40828DF6-D3CC-43E9-BEAD-4A8AD942DE1F}" sibTransId="{7675B5D9-1B60-45B5-991D-B7E5B2068CED}"/>
    <dgm:cxn modelId="{26585F26-DF38-4442-ADF2-5717E8C94162}" srcId="{0CAA8267-AA81-44BA-902E-8148EB4A0183}" destId="{5E160114-7EF6-48A4-8208-B2EB2E0EBB09}" srcOrd="0" destOrd="0" parTransId="{455FE685-E937-4E64-B59E-7253EA44E9BD}" sibTransId="{76BBFB7F-DE6F-434A-8D61-0C846BE999EE}"/>
    <dgm:cxn modelId="{4AFDD7D0-48D6-4200-A27C-62D4A5B769A1}" type="presOf" srcId="{D476AA64-93E5-4252-B9C1-51CF1CDF1099}" destId="{71992E83-A0F6-4AEE-BD7B-06B32436F5E7}" srcOrd="0" destOrd="1" presId="urn:microsoft.com/office/officeart/2005/8/layout/pyramid2"/>
    <dgm:cxn modelId="{28FDE838-5647-4B33-85FB-D4B64B672EC4}" type="presOf" srcId="{6AB6A491-AD5D-4F78-A2FB-AD7C8CFE9D2F}" destId="{95078422-C923-443E-B4B5-5A9FEEA672C1}" srcOrd="0" destOrd="2" presId="urn:microsoft.com/office/officeart/2005/8/layout/pyramid2"/>
    <dgm:cxn modelId="{32298567-9397-4320-A8C2-B48D8D9ADEAB}" srcId="{74C7F1F0-E170-45A5-A98E-1E629E0575F2}" destId="{B78688A1-E41B-4701-A98B-C010F5FA38D9}" srcOrd="1" destOrd="0" parTransId="{B9F0227C-2EC4-4717-A5FD-537201503779}" sibTransId="{CF625422-E368-4CA4-B47E-246182E170E7}"/>
    <dgm:cxn modelId="{5AEF53DE-B45F-43CD-BB3C-34E3EE8727E0}" srcId="{74C7F1F0-E170-45A5-A98E-1E629E0575F2}" destId="{D10F2E24-3F7E-4BF4-9282-B9A51FF07E9E}" srcOrd="2" destOrd="0" parTransId="{DE602E13-DF62-40F7-B164-E63A69DE7708}" sibTransId="{371B2808-7C91-4762-B121-AF2A5B40F42C}"/>
    <dgm:cxn modelId="{010450BD-4098-48E2-BD8E-5D992708D321}" srcId="{74C7F1F0-E170-45A5-A98E-1E629E0575F2}" destId="{D476AA64-93E5-4252-B9C1-51CF1CDF1099}" srcOrd="0" destOrd="0" parTransId="{349AFD81-E8C6-4F09-BC3F-576E1B25EEA0}" sibTransId="{31D80133-AC00-4C9E-B26E-E4FB96E4E8E0}"/>
    <dgm:cxn modelId="{3D1A7E75-8488-452C-BE70-D29182A9BDE1}" srcId="{5E160114-7EF6-48A4-8208-B2EB2E0EBB09}" destId="{D3B76453-03BC-44CE-AD4F-C16FC153A403}" srcOrd="0" destOrd="0" parTransId="{FEEB7348-2256-4249-92C6-2135EB36BCAC}" sibTransId="{AD80AF63-2F88-4948-B0BA-DD652DAD48D0}"/>
    <dgm:cxn modelId="{F562A6E0-7139-4278-AD8C-2CCD9969DB1E}" type="presParOf" srcId="{2E16F1A7-4ECB-4E26-A4C3-A51B1E38E151}" destId="{4D92AA4E-9FB6-4433-A741-E3F5E0769970}" srcOrd="0" destOrd="0" presId="urn:microsoft.com/office/officeart/2005/8/layout/pyramid2"/>
    <dgm:cxn modelId="{EA78BE45-C144-4BE6-9904-34C9D4B7F0E9}" type="presParOf" srcId="{2E16F1A7-4ECB-4E26-A4C3-A51B1E38E151}" destId="{8793AA46-1151-4137-A7BE-137E23424588}" srcOrd="1" destOrd="0" presId="urn:microsoft.com/office/officeart/2005/8/layout/pyramid2"/>
    <dgm:cxn modelId="{9EE9A24E-9099-44EB-802F-246988ADF6E2}" type="presParOf" srcId="{8793AA46-1151-4137-A7BE-137E23424588}" destId="{95078422-C923-443E-B4B5-5A9FEEA672C1}" srcOrd="0" destOrd="0" presId="urn:microsoft.com/office/officeart/2005/8/layout/pyramid2"/>
    <dgm:cxn modelId="{65F6ECAC-93EC-4DB3-AAA6-185E5B643074}" type="presParOf" srcId="{8793AA46-1151-4137-A7BE-137E23424588}" destId="{516ABF16-11EE-4A5E-93F8-94E65885D089}" srcOrd="1" destOrd="0" presId="urn:microsoft.com/office/officeart/2005/8/layout/pyramid2"/>
    <dgm:cxn modelId="{DC28E6E9-E227-440A-B9D5-D7347E62A7E9}" type="presParOf" srcId="{8793AA46-1151-4137-A7BE-137E23424588}" destId="{71992E83-A0F6-4AEE-BD7B-06B32436F5E7}" srcOrd="2" destOrd="0" presId="urn:microsoft.com/office/officeart/2005/8/layout/pyramid2"/>
    <dgm:cxn modelId="{A6F2A795-3501-43E3-A866-FFA658662D7E}" type="presParOf" srcId="{8793AA46-1151-4137-A7BE-137E23424588}" destId="{59FD2FFB-7A4A-4C36-8EF1-4F91F73A2901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9EA74-2653-4A28-B4BF-F1F3207A6EFC}">
      <dsp:nvSpPr>
        <dsp:cNvPr id="0" name=""/>
        <dsp:cNvSpPr/>
      </dsp:nvSpPr>
      <dsp:spPr>
        <a:xfrm>
          <a:off x="1041" y="0"/>
          <a:ext cx="2708671" cy="502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/>
            <a:t>ASSIGNMENT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smtClean="0"/>
            <a:t>4 CYCLES</a:t>
          </a:r>
          <a:endParaRPr lang="en-IN" sz="2400" b="1" kern="1200" dirty="0"/>
        </a:p>
      </dsp:txBody>
      <dsp:txXfrm>
        <a:off x="1041" y="0"/>
        <a:ext cx="2708671" cy="1508760"/>
      </dsp:txXfrm>
    </dsp:sp>
    <dsp:sp modelId="{B7F26B8A-1699-4C96-A124-EC7395CB81D7}">
      <dsp:nvSpPr>
        <dsp:cNvPr id="0" name=""/>
        <dsp:cNvSpPr/>
      </dsp:nvSpPr>
      <dsp:spPr>
        <a:xfrm>
          <a:off x="271908" y="1509189"/>
          <a:ext cx="2166937" cy="988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b="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 smtClean="0"/>
            <a:t>New QP’s uploaded every exam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 smtClean="0"/>
            <a:t>~45-50 days to upload the Assignment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b="0" kern="1200" dirty="0"/>
        </a:p>
      </dsp:txBody>
      <dsp:txXfrm>
        <a:off x="300847" y="1538128"/>
        <a:ext cx="2109059" cy="930158"/>
      </dsp:txXfrm>
    </dsp:sp>
    <dsp:sp modelId="{581F9026-59A5-4159-AFAF-F9B8CE01F7DB}">
      <dsp:nvSpPr>
        <dsp:cNvPr id="0" name=""/>
        <dsp:cNvSpPr/>
      </dsp:nvSpPr>
      <dsp:spPr>
        <a:xfrm>
          <a:off x="271908" y="2649231"/>
          <a:ext cx="2166937" cy="988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 smtClean="0"/>
            <a:t>3 attempts to submit the assignment in the  same cycle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 smtClean="0"/>
            <a:t>2 attempts per subject and thereafter Rs 500 per submission</a:t>
          </a:r>
          <a:endParaRPr lang="en-IN" sz="1300" b="1" kern="1200" dirty="0"/>
        </a:p>
      </dsp:txBody>
      <dsp:txXfrm>
        <a:off x="300847" y="2678170"/>
        <a:ext cx="2109059" cy="930158"/>
      </dsp:txXfrm>
    </dsp:sp>
    <dsp:sp modelId="{A7AEE862-5E0C-40BF-8682-DD18AF487FB6}">
      <dsp:nvSpPr>
        <dsp:cNvPr id="0" name=""/>
        <dsp:cNvSpPr/>
      </dsp:nvSpPr>
      <dsp:spPr>
        <a:xfrm>
          <a:off x="271908" y="3789273"/>
          <a:ext cx="2166937" cy="988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u="sng" kern="1200" dirty="0" smtClean="0"/>
            <a:t>IMPORTANT INSTRUCTIONS</a:t>
          </a:r>
          <a:r>
            <a:rPr lang="en-IN" sz="1300" kern="1200" dirty="0" smtClean="0"/>
            <a:t>: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 smtClean="0"/>
            <a:t>Copy case will be dealt with a “0”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 smtClean="0"/>
            <a:t>Submission in PDF format to be done online</a:t>
          </a:r>
          <a:endParaRPr lang="en-IN" sz="1300" b="1" kern="1200" dirty="0"/>
        </a:p>
      </dsp:txBody>
      <dsp:txXfrm>
        <a:off x="300847" y="3818212"/>
        <a:ext cx="2109059" cy="930158"/>
      </dsp:txXfrm>
    </dsp:sp>
    <dsp:sp modelId="{A3D5A0D2-7327-4055-9AE6-1842ED1CE0D1}">
      <dsp:nvSpPr>
        <dsp:cNvPr id="0" name=""/>
        <dsp:cNvSpPr/>
      </dsp:nvSpPr>
      <dsp:spPr>
        <a:xfrm>
          <a:off x="2912864" y="0"/>
          <a:ext cx="2708671" cy="502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/>
            <a:t>TERM END EXAMS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/>
            <a:t>4 CYCLES</a:t>
          </a:r>
          <a:endParaRPr lang="en-IN" sz="2400" b="1" kern="1200" dirty="0"/>
        </a:p>
      </dsp:txBody>
      <dsp:txXfrm>
        <a:off x="2912864" y="0"/>
        <a:ext cx="2708671" cy="1508760"/>
      </dsp:txXfrm>
    </dsp:sp>
    <dsp:sp modelId="{8527664D-A559-4CA7-9BF1-D8592F7D9FC6}">
      <dsp:nvSpPr>
        <dsp:cNvPr id="0" name=""/>
        <dsp:cNvSpPr/>
      </dsp:nvSpPr>
      <dsp:spPr>
        <a:xfrm>
          <a:off x="3183731" y="1509189"/>
          <a:ext cx="2166937" cy="988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baseline="0" dirty="0" smtClean="0"/>
            <a:t>Register by selecting desired slots/centre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baseline="0" dirty="0" smtClean="0"/>
            <a:t>Register for subjects as per convenience  </a:t>
          </a:r>
          <a:endParaRPr lang="en-IN" sz="1300" kern="1200" dirty="0"/>
        </a:p>
      </dsp:txBody>
      <dsp:txXfrm>
        <a:off x="3212670" y="1538128"/>
        <a:ext cx="2109059" cy="930158"/>
      </dsp:txXfrm>
    </dsp:sp>
    <dsp:sp modelId="{1F94052A-5183-4A28-84B3-465BCBAC3B02}">
      <dsp:nvSpPr>
        <dsp:cNvPr id="0" name=""/>
        <dsp:cNvSpPr/>
      </dsp:nvSpPr>
      <dsp:spPr>
        <a:xfrm>
          <a:off x="3183731" y="2649231"/>
          <a:ext cx="2166937" cy="988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baseline="0" dirty="0" smtClean="0"/>
            <a:t>MCQ and Descriptive pattern [MCQ only for Certificate and Advanced Certificate]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 smtClean="0"/>
            <a:t>Proctored exams</a:t>
          </a:r>
          <a:endParaRPr lang="en-IN" sz="1300" b="1" kern="1200" dirty="0"/>
        </a:p>
      </dsp:txBody>
      <dsp:txXfrm>
        <a:off x="3212670" y="2678170"/>
        <a:ext cx="2109059" cy="930158"/>
      </dsp:txXfrm>
    </dsp:sp>
    <dsp:sp modelId="{4492E3DC-50A5-4110-83B7-A0AC7F9EBC06}">
      <dsp:nvSpPr>
        <dsp:cNvPr id="0" name=""/>
        <dsp:cNvSpPr/>
      </dsp:nvSpPr>
      <dsp:spPr>
        <a:xfrm>
          <a:off x="3183731" y="3789273"/>
          <a:ext cx="2166937" cy="988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baseline="0" dirty="0" smtClean="0"/>
            <a:t>Exam centre/slot change process online</a:t>
          </a:r>
          <a:endParaRPr lang="en-IN" sz="1300" b="1" kern="1200" dirty="0"/>
        </a:p>
      </dsp:txBody>
      <dsp:txXfrm>
        <a:off x="3212670" y="3818212"/>
        <a:ext cx="2109059" cy="930158"/>
      </dsp:txXfrm>
    </dsp:sp>
    <dsp:sp modelId="{058D4FC9-3266-4E36-BA68-946A9469D5F2}">
      <dsp:nvSpPr>
        <dsp:cNvPr id="0" name=""/>
        <dsp:cNvSpPr/>
      </dsp:nvSpPr>
      <dsp:spPr>
        <a:xfrm>
          <a:off x="5824686" y="0"/>
          <a:ext cx="2708671" cy="502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/>
            <a:t>Scoring Model</a:t>
          </a:r>
          <a:endParaRPr lang="en-IN" sz="2400" b="1" kern="1200" dirty="0"/>
        </a:p>
      </dsp:txBody>
      <dsp:txXfrm>
        <a:off x="5824686" y="0"/>
        <a:ext cx="2708671" cy="1508760"/>
      </dsp:txXfrm>
    </dsp:sp>
    <dsp:sp modelId="{BA6EA78E-98B5-4F5D-BAA9-9EAEC2B1AD5C}">
      <dsp:nvSpPr>
        <dsp:cNvPr id="0" name=""/>
        <dsp:cNvSpPr/>
      </dsp:nvSpPr>
      <dsp:spPr>
        <a:xfrm>
          <a:off x="6095553" y="1509189"/>
          <a:ext cx="2166937" cy="988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 smtClean="0"/>
            <a:t>ASSIGNMENT</a:t>
          </a:r>
          <a:r>
            <a:rPr lang="en-IN" sz="1300" kern="1200" dirty="0" smtClean="0"/>
            <a:t>: 30 marks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 smtClean="0"/>
            <a:t>TEE EXAMS</a:t>
          </a:r>
          <a:r>
            <a:rPr lang="en-IN" sz="1300" kern="1200" dirty="0" smtClean="0"/>
            <a:t>: 70 marks (50 MCQ+20 Descriptive) </a:t>
          </a:r>
          <a:endParaRPr lang="en-IN" sz="1300" kern="1200" dirty="0"/>
        </a:p>
      </dsp:txBody>
      <dsp:txXfrm>
        <a:off x="6124492" y="1538128"/>
        <a:ext cx="2109059" cy="930158"/>
      </dsp:txXfrm>
    </dsp:sp>
    <dsp:sp modelId="{4A822B1C-14B4-4632-AD60-88767139AE70}">
      <dsp:nvSpPr>
        <dsp:cNvPr id="0" name=""/>
        <dsp:cNvSpPr/>
      </dsp:nvSpPr>
      <dsp:spPr>
        <a:xfrm>
          <a:off x="6095553" y="2649231"/>
          <a:ext cx="2166937" cy="988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 smtClean="0"/>
            <a:t>PASSING CRITERIA</a:t>
          </a:r>
          <a:r>
            <a:rPr lang="en-IN" sz="1300" kern="1200" dirty="0" smtClean="0"/>
            <a:t>: 50/40 marks  [Certificate/Advanced Certificate]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 smtClean="0"/>
            <a:t>GRACE RULE</a:t>
          </a:r>
          <a:r>
            <a:rPr lang="en-IN" sz="1300" kern="1200" dirty="0" smtClean="0"/>
            <a:t>: Policy as applicable</a:t>
          </a:r>
          <a:endParaRPr lang="en-IN" sz="1300" kern="1200" dirty="0"/>
        </a:p>
      </dsp:txBody>
      <dsp:txXfrm>
        <a:off x="6124492" y="2678170"/>
        <a:ext cx="2109059" cy="930158"/>
      </dsp:txXfrm>
    </dsp:sp>
    <dsp:sp modelId="{94C0DC14-E668-4FE0-828E-9575034CCDBA}">
      <dsp:nvSpPr>
        <dsp:cNvPr id="0" name=""/>
        <dsp:cNvSpPr/>
      </dsp:nvSpPr>
      <dsp:spPr>
        <a:xfrm>
          <a:off x="6095553" y="3789273"/>
          <a:ext cx="2166937" cy="988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 smtClean="0"/>
            <a:t>REVALUATION</a:t>
          </a:r>
          <a:r>
            <a:rPr lang="en-IN" sz="1300" kern="1200" dirty="0" smtClean="0"/>
            <a:t>: Applicable for Assignments and Descriptive method only </a:t>
          </a:r>
          <a:endParaRPr lang="en-IN" sz="1300" kern="1200" dirty="0"/>
        </a:p>
      </dsp:txBody>
      <dsp:txXfrm>
        <a:off x="6124492" y="3818212"/>
        <a:ext cx="2109059" cy="930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463D1-5EEA-4D2D-AA3E-06B8B2390D22}">
      <dsp:nvSpPr>
        <dsp:cNvPr id="0" name=""/>
        <dsp:cNvSpPr/>
      </dsp:nvSpPr>
      <dsp:spPr>
        <a:xfrm>
          <a:off x="0" y="40704"/>
          <a:ext cx="6096000" cy="4557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Placement</a:t>
          </a:r>
          <a:endParaRPr lang="en-IN" sz="1900" b="1" kern="1200" dirty="0"/>
        </a:p>
      </dsp:txBody>
      <dsp:txXfrm>
        <a:off x="22246" y="62950"/>
        <a:ext cx="6051508" cy="411223"/>
      </dsp:txXfrm>
    </dsp:sp>
    <dsp:sp modelId="{2AC05863-1DB5-470F-ADD6-9CF34771A4FD}">
      <dsp:nvSpPr>
        <dsp:cNvPr id="0" name=""/>
        <dsp:cNvSpPr/>
      </dsp:nvSpPr>
      <dsp:spPr>
        <a:xfrm>
          <a:off x="0" y="496420"/>
          <a:ext cx="609600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500" kern="1200" dirty="0" smtClean="0"/>
            <a:t> Assistance to reach out to employers via Hiring partners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500" kern="1200" dirty="0" smtClean="0"/>
            <a:t> Timely job updates for candidates to apply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500" kern="1200" dirty="0" smtClean="0"/>
            <a:t> Auto Sync with Linkedin and FB profile</a:t>
          </a:r>
          <a:endParaRPr lang="en-IN" sz="1500" kern="1200" dirty="0"/>
        </a:p>
      </dsp:txBody>
      <dsp:txXfrm>
        <a:off x="0" y="496420"/>
        <a:ext cx="6096000" cy="786599"/>
      </dsp:txXfrm>
    </dsp:sp>
    <dsp:sp modelId="{2EE4619A-641C-47E0-92FD-D0D2D8EEBD04}">
      <dsp:nvSpPr>
        <dsp:cNvPr id="0" name=""/>
        <dsp:cNvSpPr/>
      </dsp:nvSpPr>
      <dsp:spPr>
        <a:xfrm>
          <a:off x="0" y="1283020"/>
          <a:ext cx="6096000" cy="455715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Networking</a:t>
          </a:r>
          <a:endParaRPr lang="en-IN" sz="1900" b="1" kern="1200" dirty="0"/>
        </a:p>
      </dsp:txBody>
      <dsp:txXfrm>
        <a:off x="22246" y="1305266"/>
        <a:ext cx="6051508" cy="411223"/>
      </dsp:txXfrm>
    </dsp:sp>
    <dsp:sp modelId="{6194D559-DCE8-47D5-8AD8-697272A64588}">
      <dsp:nvSpPr>
        <dsp:cNvPr id="0" name=""/>
        <dsp:cNvSpPr/>
      </dsp:nvSpPr>
      <dsp:spPr>
        <a:xfrm>
          <a:off x="0" y="1738735"/>
          <a:ext cx="609600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500" kern="1200" dirty="0" smtClean="0"/>
            <a:t> Meet and connect with batch mates to strengthen your profile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500" kern="1200" dirty="0" smtClean="0"/>
            <a:t> Explore people by Industry and Designation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500" kern="1200" dirty="0" smtClean="0"/>
            <a:t> Initiate topics and discussion among groups</a:t>
          </a:r>
          <a:endParaRPr lang="en-IN" sz="1500" kern="1200" dirty="0"/>
        </a:p>
      </dsp:txBody>
      <dsp:txXfrm>
        <a:off x="0" y="1738735"/>
        <a:ext cx="6096000" cy="786599"/>
      </dsp:txXfrm>
    </dsp:sp>
    <dsp:sp modelId="{72887848-D578-4EEE-9E5F-C758048FA9A5}">
      <dsp:nvSpPr>
        <dsp:cNvPr id="0" name=""/>
        <dsp:cNvSpPr/>
      </dsp:nvSpPr>
      <dsp:spPr>
        <a:xfrm>
          <a:off x="0" y="2525335"/>
          <a:ext cx="6096000" cy="455715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Way Forward</a:t>
          </a:r>
          <a:endParaRPr lang="en-IN" sz="1900" b="1" kern="1200" dirty="0"/>
        </a:p>
      </dsp:txBody>
      <dsp:txXfrm>
        <a:off x="22246" y="2547581"/>
        <a:ext cx="6051508" cy="411223"/>
      </dsp:txXfrm>
    </dsp:sp>
    <dsp:sp modelId="{4CD4E01E-E17D-4E58-866F-F98E016A0D12}">
      <dsp:nvSpPr>
        <dsp:cNvPr id="0" name=""/>
        <dsp:cNvSpPr/>
      </dsp:nvSpPr>
      <dsp:spPr>
        <a:xfrm>
          <a:off x="0" y="2981050"/>
          <a:ext cx="6096000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500" b="1" kern="1200" dirty="0" smtClean="0"/>
            <a:t> Career Services</a:t>
          </a:r>
          <a:endParaRPr lang="en-IN" sz="1500" b="1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500" kern="1200" dirty="0" smtClean="0"/>
            <a:t> Interview preparation skills</a:t>
          </a:r>
          <a:endParaRPr lang="en-IN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500" kern="1200" dirty="0" smtClean="0"/>
            <a:t> Manage ones profile (Linkedin, Shine, Naukri, etc..) </a:t>
          </a:r>
          <a:endParaRPr lang="en-IN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500" kern="1200" dirty="0" smtClean="0"/>
            <a:t> Effective Job search modules and highlighting skills</a:t>
          </a:r>
          <a:endParaRPr lang="en-IN" sz="1500" kern="1200" dirty="0"/>
        </a:p>
      </dsp:txBody>
      <dsp:txXfrm>
        <a:off x="0" y="2981050"/>
        <a:ext cx="6096000" cy="10422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D986C-1683-4EA5-B1EC-7AEAB87DC3A6}">
      <dsp:nvSpPr>
        <dsp:cNvPr id="0" name=""/>
        <dsp:cNvSpPr/>
      </dsp:nvSpPr>
      <dsp:spPr>
        <a:xfrm>
          <a:off x="492204" y="555"/>
          <a:ext cx="1826418" cy="10958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Student number generation</a:t>
          </a:r>
          <a:endParaRPr lang="en-IN" sz="1600" b="1" kern="1200" dirty="0"/>
        </a:p>
      </dsp:txBody>
      <dsp:txXfrm>
        <a:off x="524300" y="32651"/>
        <a:ext cx="1762226" cy="1031659"/>
      </dsp:txXfrm>
    </dsp:sp>
    <dsp:sp modelId="{4645DD63-7BA6-42E6-831A-F3D813D68C14}">
      <dsp:nvSpPr>
        <dsp:cNvPr id="0" name=""/>
        <dsp:cNvSpPr/>
      </dsp:nvSpPr>
      <dsp:spPr>
        <a:xfrm>
          <a:off x="2479347" y="322005"/>
          <a:ext cx="387200" cy="452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2479347" y="412595"/>
        <a:ext cx="271040" cy="271771"/>
      </dsp:txXfrm>
    </dsp:sp>
    <dsp:sp modelId="{2329478D-FD5A-4F80-9D6E-C6F8DBA9FC0F}">
      <dsp:nvSpPr>
        <dsp:cNvPr id="0" name=""/>
        <dsp:cNvSpPr/>
      </dsp:nvSpPr>
      <dsp:spPr>
        <a:xfrm>
          <a:off x="3049190" y="555"/>
          <a:ext cx="1826418" cy="10958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68788"/>
                <a:satOff val="-834"/>
                <a:lumOff val="196"/>
                <a:alphaOff val="0"/>
                <a:shade val="51000"/>
                <a:satMod val="130000"/>
              </a:schemeClr>
            </a:gs>
            <a:gs pos="80000">
              <a:schemeClr val="accent2">
                <a:hueOff val="668788"/>
                <a:satOff val="-834"/>
                <a:lumOff val="196"/>
                <a:alphaOff val="0"/>
                <a:shade val="93000"/>
                <a:satMod val="130000"/>
              </a:schemeClr>
            </a:gs>
            <a:gs pos="100000">
              <a:schemeClr val="accent2">
                <a:hueOff val="668788"/>
                <a:satOff val="-834"/>
                <a:lumOff val="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Portal Activation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Book Dispatch</a:t>
          </a:r>
          <a:endParaRPr lang="en-IN" sz="1600" b="1" kern="1200" dirty="0"/>
        </a:p>
      </dsp:txBody>
      <dsp:txXfrm>
        <a:off x="3081286" y="32651"/>
        <a:ext cx="1762226" cy="1031659"/>
      </dsp:txXfrm>
    </dsp:sp>
    <dsp:sp modelId="{1F951542-4350-4FF5-8370-9578D0340C50}">
      <dsp:nvSpPr>
        <dsp:cNvPr id="0" name=""/>
        <dsp:cNvSpPr/>
      </dsp:nvSpPr>
      <dsp:spPr>
        <a:xfrm>
          <a:off x="5036334" y="322005"/>
          <a:ext cx="387200" cy="452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5036334" y="412595"/>
        <a:ext cx="271040" cy="271771"/>
      </dsp:txXfrm>
    </dsp:sp>
    <dsp:sp modelId="{21292C64-92BB-4E2A-9C7D-35B3F375E1EC}">
      <dsp:nvSpPr>
        <dsp:cNvPr id="0" name=""/>
        <dsp:cNvSpPr/>
      </dsp:nvSpPr>
      <dsp:spPr>
        <a:xfrm>
          <a:off x="5606176" y="555"/>
          <a:ext cx="1826418" cy="10958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337577"/>
                <a:satOff val="-1668"/>
                <a:lumOff val="392"/>
                <a:alphaOff val="0"/>
                <a:shade val="51000"/>
                <a:satMod val="130000"/>
              </a:schemeClr>
            </a:gs>
            <a:gs pos="80000">
              <a:schemeClr val="accent2">
                <a:hueOff val="1337577"/>
                <a:satOff val="-1668"/>
                <a:lumOff val="392"/>
                <a:alphaOff val="0"/>
                <a:shade val="93000"/>
                <a:satMod val="130000"/>
              </a:schemeClr>
            </a:gs>
            <a:gs pos="100000">
              <a:schemeClr val="accent2">
                <a:hueOff val="1337577"/>
                <a:satOff val="-1668"/>
                <a:lumOff val="3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ORIENTATION</a:t>
          </a:r>
          <a:endParaRPr lang="en-IN" sz="1600" b="1" kern="1200" dirty="0"/>
        </a:p>
      </dsp:txBody>
      <dsp:txXfrm>
        <a:off x="5638272" y="32651"/>
        <a:ext cx="1762226" cy="1031659"/>
      </dsp:txXfrm>
    </dsp:sp>
    <dsp:sp modelId="{2B4D3C33-28AB-43C1-BCDE-74109B76E141}">
      <dsp:nvSpPr>
        <dsp:cNvPr id="0" name=""/>
        <dsp:cNvSpPr/>
      </dsp:nvSpPr>
      <dsp:spPr>
        <a:xfrm rot="5400000">
          <a:off x="6325785" y="1224256"/>
          <a:ext cx="387200" cy="452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900" kern="1200"/>
        </a:p>
      </dsp:txBody>
      <dsp:txXfrm rot="-5400000">
        <a:off x="6383500" y="1257131"/>
        <a:ext cx="271771" cy="271040"/>
      </dsp:txXfrm>
    </dsp:sp>
    <dsp:sp modelId="{E34E8FD0-0F61-4C43-A50C-34A14095FF95}">
      <dsp:nvSpPr>
        <dsp:cNvPr id="0" name=""/>
        <dsp:cNvSpPr/>
      </dsp:nvSpPr>
      <dsp:spPr>
        <a:xfrm>
          <a:off x="5606176" y="1826974"/>
          <a:ext cx="1826418" cy="10958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006365"/>
                <a:satOff val="-2502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2006365"/>
                <a:satOff val="-2502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2006365"/>
                <a:satOff val="-2502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Academics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- Live Lectures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- Query Management</a:t>
          </a:r>
          <a:endParaRPr lang="en-IN" sz="1600" b="1" kern="1200" dirty="0"/>
        </a:p>
      </dsp:txBody>
      <dsp:txXfrm>
        <a:off x="5638272" y="1859070"/>
        <a:ext cx="1762226" cy="1031659"/>
      </dsp:txXfrm>
    </dsp:sp>
    <dsp:sp modelId="{72C858BF-DD17-4D90-8B37-A65E77C36551}">
      <dsp:nvSpPr>
        <dsp:cNvPr id="0" name=""/>
        <dsp:cNvSpPr/>
      </dsp:nvSpPr>
      <dsp:spPr>
        <a:xfrm rot="10800000">
          <a:off x="5058251" y="2148424"/>
          <a:ext cx="387200" cy="452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5174411" y="2239014"/>
        <a:ext cx="271040" cy="271771"/>
      </dsp:txXfrm>
    </dsp:sp>
    <dsp:sp modelId="{C5A3E864-C7A6-400A-B141-6C4146EB28DA}">
      <dsp:nvSpPr>
        <dsp:cNvPr id="0" name=""/>
        <dsp:cNvSpPr/>
      </dsp:nvSpPr>
      <dsp:spPr>
        <a:xfrm>
          <a:off x="3049190" y="1826974"/>
          <a:ext cx="1826418" cy="10958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675154"/>
                <a:satOff val="-3337"/>
                <a:lumOff val="785"/>
                <a:alphaOff val="0"/>
                <a:shade val="51000"/>
                <a:satMod val="130000"/>
              </a:schemeClr>
            </a:gs>
            <a:gs pos="80000">
              <a:schemeClr val="accent2">
                <a:hueOff val="2675154"/>
                <a:satOff val="-3337"/>
                <a:lumOff val="785"/>
                <a:alphaOff val="0"/>
                <a:shade val="93000"/>
                <a:satMod val="130000"/>
              </a:schemeClr>
            </a:gs>
            <a:gs pos="100000">
              <a:schemeClr val="accent2">
                <a:hueOff val="2675154"/>
                <a:satOff val="-3337"/>
                <a:lumOff val="7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Assessment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- Assignment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- TEE exams</a:t>
          </a:r>
          <a:endParaRPr lang="en-IN" sz="1600" b="1" kern="1200" dirty="0"/>
        </a:p>
      </dsp:txBody>
      <dsp:txXfrm>
        <a:off x="3081286" y="1859070"/>
        <a:ext cx="1762226" cy="1031659"/>
      </dsp:txXfrm>
    </dsp:sp>
    <dsp:sp modelId="{2FDA54E8-87C4-4F7F-8244-CCFA05A72FEF}">
      <dsp:nvSpPr>
        <dsp:cNvPr id="0" name=""/>
        <dsp:cNvSpPr/>
      </dsp:nvSpPr>
      <dsp:spPr>
        <a:xfrm rot="10800000">
          <a:off x="2501264" y="2148424"/>
          <a:ext cx="387200" cy="452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2617424" y="2239014"/>
        <a:ext cx="271040" cy="271771"/>
      </dsp:txXfrm>
    </dsp:sp>
    <dsp:sp modelId="{5F3711DB-E320-4179-91CB-B055EC4074DC}">
      <dsp:nvSpPr>
        <dsp:cNvPr id="0" name=""/>
        <dsp:cNvSpPr/>
      </dsp:nvSpPr>
      <dsp:spPr>
        <a:xfrm>
          <a:off x="492204" y="1826974"/>
          <a:ext cx="1826418" cy="10958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343942"/>
                <a:satOff val="-4171"/>
                <a:lumOff val="981"/>
                <a:alphaOff val="0"/>
                <a:shade val="51000"/>
                <a:satMod val="130000"/>
              </a:schemeClr>
            </a:gs>
            <a:gs pos="80000">
              <a:schemeClr val="accent2">
                <a:hueOff val="3343942"/>
                <a:satOff val="-4171"/>
                <a:lumOff val="981"/>
                <a:alphaOff val="0"/>
                <a:shade val="93000"/>
                <a:satMod val="130000"/>
              </a:schemeClr>
            </a:gs>
            <a:gs pos="100000">
              <a:schemeClr val="accent2">
                <a:hueOff val="3343942"/>
                <a:satOff val="-4171"/>
                <a:lumOff val="9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Result Declaration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Re-Sit exams (as applicable)</a:t>
          </a:r>
          <a:endParaRPr lang="en-IN" sz="1600" b="1" kern="1200" dirty="0"/>
        </a:p>
      </dsp:txBody>
      <dsp:txXfrm>
        <a:off x="524300" y="1859070"/>
        <a:ext cx="1762226" cy="1031659"/>
      </dsp:txXfrm>
    </dsp:sp>
    <dsp:sp modelId="{7E139110-AA68-487A-A642-AB2A45153097}">
      <dsp:nvSpPr>
        <dsp:cNvPr id="0" name=""/>
        <dsp:cNvSpPr/>
      </dsp:nvSpPr>
      <dsp:spPr>
        <a:xfrm rot="5400000">
          <a:off x="1211813" y="3050674"/>
          <a:ext cx="387200" cy="452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-5400000">
        <a:off x="1269528" y="3083549"/>
        <a:ext cx="271771" cy="271040"/>
      </dsp:txXfrm>
    </dsp:sp>
    <dsp:sp modelId="{06E9767C-9282-4638-9F14-148B0D98BDC6}">
      <dsp:nvSpPr>
        <dsp:cNvPr id="0" name=""/>
        <dsp:cNvSpPr/>
      </dsp:nvSpPr>
      <dsp:spPr>
        <a:xfrm>
          <a:off x="492204" y="3653393"/>
          <a:ext cx="1826418" cy="10958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012731"/>
                <a:satOff val="-5005"/>
                <a:lumOff val="1177"/>
                <a:alphaOff val="0"/>
                <a:shade val="51000"/>
                <a:satMod val="130000"/>
              </a:schemeClr>
            </a:gs>
            <a:gs pos="80000">
              <a:schemeClr val="accent2">
                <a:hueOff val="4012731"/>
                <a:satOff val="-5005"/>
                <a:lumOff val="1177"/>
                <a:alphaOff val="0"/>
                <a:shade val="93000"/>
                <a:satMod val="130000"/>
              </a:schemeClr>
            </a:gs>
            <a:gs pos="100000">
              <a:schemeClr val="accent2">
                <a:hueOff val="4012731"/>
                <a:satOff val="-5005"/>
                <a:lumOff val="1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RE-Register for upcoming semester</a:t>
          </a:r>
          <a:endParaRPr lang="en-IN" sz="1600" b="1" kern="1200" dirty="0"/>
        </a:p>
      </dsp:txBody>
      <dsp:txXfrm>
        <a:off x="524300" y="3685489"/>
        <a:ext cx="1762226" cy="1031659"/>
      </dsp:txXfrm>
    </dsp:sp>
    <dsp:sp modelId="{B2307C25-4EBE-43DC-A999-3FF3F1AA59CF}">
      <dsp:nvSpPr>
        <dsp:cNvPr id="0" name=""/>
        <dsp:cNvSpPr/>
      </dsp:nvSpPr>
      <dsp:spPr>
        <a:xfrm>
          <a:off x="2479347" y="3974842"/>
          <a:ext cx="387200" cy="452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2479347" y="4065432"/>
        <a:ext cx="271040" cy="271771"/>
      </dsp:txXfrm>
    </dsp:sp>
    <dsp:sp modelId="{04EF98BB-C277-45EF-B417-3E1EBA699113}">
      <dsp:nvSpPr>
        <dsp:cNvPr id="0" name=""/>
        <dsp:cNvSpPr/>
      </dsp:nvSpPr>
      <dsp:spPr>
        <a:xfrm>
          <a:off x="3049190" y="3653393"/>
          <a:ext cx="1826418" cy="10958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Alma Connect access- SEM 3</a:t>
          </a:r>
          <a:endParaRPr lang="en-IN" sz="1600" b="1" kern="1200" dirty="0"/>
        </a:p>
      </dsp:txBody>
      <dsp:txXfrm>
        <a:off x="3081286" y="3685489"/>
        <a:ext cx="1762226" cy="10316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6589B-9F66-421A-BC7C-5C36BC79955E}">
      <dsp:nvSpPr>
        <dsp:cNvPr id="0" name=""/>
        <dsp:cNvSpPr/>
      </dsp:nvSpPr>
      <dsp:spPr>
        <a:xfrm>
          <a:off x="255736" y="0"/>
          <a:ext cx="2054423" cy="10272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/>
            <a:t>Lecture Delivery</a:t>
          </a:r>
          <a:endParaRPr lang="en-IN" sz="2800" b="1" kern="1200" dirty="0"/>
        </a:p>
      </dsp:txBody>
      <dsp:txXfrm>
        <a:off x="285822" y="30086"/>
        <a:ext cx="1994251" cy="967039"/>
      </dsp:txXfrm>
    </dsp:sp>
    <dsp:sp modelId="{E4EBF356-EAAE-458B-ADB4-0695A0778756}">
      <dsp:nvSpPr>
        <dsp:cNvPr id="0" name=""/>
        <dsp:cNvSpPr/>
      </dsp:nvSpPr>
      <dsp:spPr>
        <a:xfrm>
          <a:off x="461179" y="1027211"/>
          <a:ext cx="205997" cy="77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0702"/>
              </a:lnTo>
              <a:lnTo>
                <a:pt x="205997" y="77070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9096E-67D5-4922-978C-DA9EF44C3DBE}">
      <dsp:nvSpPr>
        <dsp:cNvPr id="0" name=""/>
        <dsp:cNvSpPr/>
      </dsp:nvSpPr>
      <dsp:spPr>
        <a:xfrm>
          <a:off x="667176" y="1284308"/>
          <a:ext cx="2139394" cy="1027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Additional</a:t>
          </a:r>
          <a:r>
            <a:rPr lang="en-IN" sz="1200" b="1" kern="1200" baseline="0" dirty="0" smtClean="0"/>
            <a:t> sessions </a:t>
          </a:r>
          <a:r>
            <a:rPr lang="en-IN" sz="1200" kern="1200" baseline="0" dirty="0" smtClean="0"/>
            <a:t>are conducted for selective subjects which need more attention in turn helps in better preparation</a:t>
          </a:r>
          <a:endParaRPr lang="en-IN" sz="1200" kern="1200" dirty="0"/>
        </a:p>
      </dsp:txBody>
      <dsp:txXfrm>
        <a:off x="697262" y="1314394"/>
        <a:ext cx="2079222" cy="967039"/>
      </dsp:txXfrm>
    </dsp:sp>
    <dsp:sp modelId="{43423BD3-51AC-4CE3-ACB0-364FFB073926}">
      <dsp:nvSpPr>
        <dsp:cNvPr id="0" name=""/>
        <dsp:cNvSpPr/>
      </dsp:nvSpPr>
      <dsp:spPr>
        <a:xfrm>
          <a:off x="461179" y="1027211"/>
          <a:ext cx="205997" cy="2116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781"/>
              </a:lnTo>
              <a:lnTo>
                <a:pt x="205997" y="211678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6E508-11A3-464A-A7CB-2F882753D336}">
      <dsp:nvSpPr>
        <dsp:cNvPr id="0" name=""/>
        <dsp:cNvSpPr/>
      </dsp:nvSpPr>
      <dsp:spPr>
        <a:xfrm>
          <a:off x="667176" y="2630387"/>
          <a:ext cx="2157144" cy="1027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Foundation course </a:t>
          </a:r>
          <a:r>
            <a:rPr lang="en-IN" sz="1200" kern="1200" dirty="0" smtClean="0"/>
            <a:t>for subjects like Business Statistics, Taxation, Business law, Financial Accounting </a:t>
          </a:r>
          <a:r>
            <a:rPr lang="en-IN" sz="1200" kern="1200" dirty="0" err="1" smtClean="0"/>
            <a:t>etc..to</a:t>
          </a:r>
          <a:r>
            <a:rPr lang="en-IN" sz="1200" kern="1200" dirty="0" smtClean="0"/>
            <a:t> strengthen the base before actual lecture delivery</a:t>
          </a:r>
          <a:endParaRPr lang="en-IN" sz="1200" kern="1200" dirty="0"/>
        </a:p>
      </dsp:txBody>
      <dsp:txXfrm>
        <a:off x="697262" y="2660473"/>
        <a:ext cx="2096972" cy="967039"/>
      </dsp:txXfrm>
    </dsp:sp>
    <dsp:sp modelId="{B71FAD81-4F12-4152-B71F-1898C334FBE0}">
      <dsp:nvSpPr>
        <dsp:cNvPr id="0" name=""/>
        <dsp:cNvSpPr/>
      </dsp:nvSpPr>
      <dsp:spPr>
        <a:xfrm>
          <a:off x="461179" y="1027211"/>
          <a:ext cx="205997" cy="341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2187"/>
              </a:lnTo>
              <a:lnTo>
                <a:pt x="205997" y="341218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1547C-61A5-417E-877E-A8FB9D4FF6D7}">
      <dsp:nvSpPr>
        <dsp:cNvPr id="0" name=""/>
        <dsp:cNvSpPr/>
      </dsp:nvSpPr>
      <dsp:spPr>
        <a:xfrm>
          <a:off x="667176" y="3925793"/>
          <a:ext cx="2204231" cy="1027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Last cycle recordings </a:t>
          </a:r>
          <a:r>
            <a:rPr lang="en-IN" sz="1200" b="0" kern="1200" dirty="0" smtClean="0"/>
            <a:t>for any new registration to a Semester. Helps in better preparation session before the lectures</a:t>
          </a:r>
          <a:endParaRPr lang="en-IN" sz="1200" b="0" kern="1200" dirty="0"/>
        </a:p>
      </dsp:txBody>
      <dsp:txXfrm>
        <a:off x="697262" y="3955879"/>
        <a:ext cx="2144059" cy="967039"/>
      </dsp:txXfrm>
    </dsp:sp>
    <dsp:sp modelId="{00C10F43-94E3-48E4-BD71-3A183737B30F}">
      <dsp:nvSpPr>
        <dsp:cNvPr id="0" name=""/>
        <dsp:cNvSpPr/>
      </dsp:nvSpPr>
      <dsp:spPr>
        <a:xfrm>
          <a:off x="2974129" y="293"/>
          <a:ext cx="2054423" cy="10272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/>
            <a:t>Preparation</a:t>
          </a:r>
          <a:endParaRPr lang="en-IN" sz="2800" b="1" kern="1200" dirty="0"/>
        </a:p>
      </dsp:txBody>
      <dsp:txXfrm>
        <a:off x="3004215" y="30379"/>
        <a:ext cx="1994251" cy="967039"/>
      </dsp:txXfrm>
    </dsp:sp>
    <dsp:sp modelId="{7284873E-D8C6-4E34-84C3-4A9FC4CBA985}">
      <dsp:nvSpPr>
        <dsp:cNvPr id="0" name=""/>
        <dsp:cNvSpPr/>
      </dsp:nvSpPr>
      <dsp:spPr>
        <a:xfrm>
          <a:off x="3179571" y="1027505"/>
          <a:ext cx="205442" cy="769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622"/>
              </a:lnTo>
              <a:lnTo>
                <a:pt x="205442" y="7696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03A17-FCB9-459F-8C36-633E4151A6B2}">
      <dsp:nvSpPr>
        <dsp:cNvPr id="0" name=""/>
        <dsp:cNvSpPr/>
      </dsp:nvSpPr>
      <dsp:spPr>
        <a:xfrm>
          <a:off x="3385014" y="1257416"/>
          <a:ext cx="2212696" cy="1079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baseline="0" dirty="0" smtClean="0"/>
            <a:t>PCP/VC</a:t>
          </a:r>
          <a:r>
            <a:rPr lang="en-IN" sz="1300" kern="1200" baseline="0" dirty="0" smtClean="0"/>
            <a:t> are conducted to clear doubts for students before the exams </a:t>
          </a:r>
          <a:endParaRPr lang="en-IN" sz="1300" kern="1200" dirty="0"/>
        </a:p>
      </dsp:txBody>
      <dsp:txXfrm>
        <a:off x="3416629" y="1289031"/>
        <a:ext cx="2149466" cy="1016194"/>
      </dsp:txXfrm>
    </dsp:sp>
    <dsp:sp modelId="{F7B6DB54-18E8-4A29-B942-278230D53C54}">
      <dsp:nvSpPr>
        <dsp:cNvPr id="0" name=""/>
        <dsp:cNvSpPr/>
      </dsp:nvSpPr>
      <dsp:spPr>
        <a:xfrm>
          <a:off x="3179571" y="1027505"/>
          <a:ext cx="205442" cy="2081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1259"/>
              </a:lnTo>
              <a:lnTo>
                <a:pt x="205442" y="20812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6FC09-7AD2-4FB6-8763-49407619D5F4}">
      <dsp:nvSpPr>
        <dsp:cNvPr id="0" name=""/>
        <dsp:cNvSpPr/>
      </dsp:nvSpPr>
      <dsp:spPr>
        <a:xfrm>
          <a:off x="3385014" y="2546587"/>
          <a:ext cx="2194140" cy="1124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baseline="0" dirty="0" smtClean="0"/>
            <a:t>Post my query </a:t>
          </a:r>
          <a:r>
            <a:rPr lang="en-IN" sz="1300" b="0" kern="1200" baseline="0" dirty="0" smtClean="0"/>
            <a:t>option is active for current SEM students and also if they have a backlog</a:t>
          </a:r>
          <a:endParaRPr lang="en-IN" sz="1300" kern="1200" dirty="0"/>
        </a:p>
      </dsp:txBody>
      <dsp:txXfrm>
        <a:off x="3417945" y="2579518"/>
        <a:ext cx="2128278" cy="1058493"/>
      </dsp:txXfrm>
    </dsp:sp>
    <dsp:sp modelId="{D6A68769-541D-4699-9D1A-F4B948FB3761}">
      <dsp:nvSpPr>
        <dsp:cNvPr id="0" name=""/>
        <dsp:cNvSpPr/>
      </dsp:nvSpPr>
      <dsp:spPr>
        <a:xfrm>
          <a:off x="3179571" y="1027505"/>
          <a:ext cx="205442" cy="3407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7631"/>
              </a:lnTo>
              <a:lnTo>
                <a:pt x="205442" y="340763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2E475-E7E0-4E3A-83B3-7BF9008642CD}">
      <dsp:nvSpPr>
        <dsp:cNvPr id="0" name=""/>
        <dsp:cNvSpPr/>
      </dsp:nvSpPr>
      <dsp:spPr>
        <a:xfrm>
          <a:off x="3385014" y="3921530"/>
          <a:ext cx="2219845" cy="1027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baseline="0" dirty="0" smtClean="0"/>
            <a:t>Discussion Forum </a:t>
          </a:r>
          <a:r>
            <a:rPr lang="en-IN" sz="1300" b="0" kern="1200" baseline="0" dirty="0" smtClean="0"/>
            <a:t>enriches students experience, over and above the curriculum</a:t>
          </a:r>
          <a:endParaRPr lang="en-IN" sz="1300" kern="1200" dirty="0"/>
        </a:p>
      </dsp:txBody>
      <dsp:txXfrm>
        <a:off x="3415100" y="3951616"/>
        <a:ext cx="2159673" cy="967039"/>
      </dsp:txXfrm>
    </dsp:sp>
    <dsp:sp modelId="{B12009A3-2DD9-46A0-9A07-0E4C0406D7F8}">
      <dsp:nvSpPr>
        <dsp:cNvPr id="0" name=""/>
        <dsp:cNvSpPr/>
      </dsp:nvSpPr>
      <dsp:spPr>
        <a:xfrm>
          <a:off x="5787908" y="0"/>
          <a:ext cx="2054423" cy="10272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/>
            <a:t>Examination</a:t>
          </a:r>
          <a:endParaRPr lang="en-IN" sz="2800" b="1" kern="1200" dirty="0"/>
        </a:p>
      </dsp:txBody>
      <dsp:txXfrm>
        <a:off x="5817994" y="30086"/>
        <a:ext cx="1994251" cy="967039"/>
      </dsp:txXfrm>
    </dsp:sp>
    <dsp:sp modelId="{6629A923-5BEF-47F7-A2BD-D9ADA4DE05DA}">
      <dsp:nvSpPr>
        <dsp:cNvPr id="0" name=""/>
        <dsp:cNvSpPr/>
      </dsp:nvSpPr>
      <dsp:spPr>
        <a:xfrm>
          <a:off x="5993351" y="1027211"/>
          <a:ext cx="125114" cy="764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4672"/>
              </a:lnTo>
              <a:lnTo>
                <a:pt x="125114" y="76467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973F3-AECE-4CD4-A6AC-C1D25E2BE6B0}">
      <dsp:nvSpPr>
        <dsp:cNvPr id="0" name=""/>
        <dsp:cNvSpPr/>
      </dsp:nvSpPr>
      <dsp:spPr>
        <a:xfrm>
          <a:off x="6118465" y="1284308"/>
          <a:ext cx="2117338" cy="1015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baseline="0" dirty="0" smtClean="0"/>
            <a:t>Demo Exams</a:t>
          </a:r>
          <a:r>
            <a:rPr lang="en-IN" sz="1300" kern="1200" baseline="0" dirty="0" smtClean="0"/>
            <a:t> to understand the framework and permutation and combinations involved to design questions </a:t>
          </a:r>
          <a:endParaRPr lang="en-IN" sz="1300" kern="1200" dirty="0"/>
        </a:p>
      </dsp:txBody>
      <dsp:txXfrm>
        <a:off x="6148198" y="1314041"/>
        <a:ext cx="2057872" cy="955686"/>
      </dsp:txXfrm>
    </dsp:sp>
    <dsp:sp modelId="{23728D70-0C7D-4CAC-960D-DF81B0E5F5DD}">
      <dsp:nvSpPr>
        <dsp:cNvPr id="0" name=""/>
        <dsp:cNvSpPr/>
      </dsp:nvSpPr>
      <dsp:spPr>
        <a:xfrm>
          <a:off x="5993351" y="1027211"/>
          <a:ext cx="125114" cy="2076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6042"/>
              </a:lnTo>
              <a:lnTo>
                <a:pt x="125114" y="207604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AF74D-4936-4DA2-9EA5-22B6180C3C90}">
      <dsp:nvSpPr>
        <dsp:cNvPr id="0" name=""/>
        <dsp:cNvSpPr/>
      </dsp:nvSpPr>
      <dsp:spPr>
        <a:xfrm>
          <a:off x="6118465" y="2589648"/>
          <a:ext cx="2159642" cy="1027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baseline="0" dirty="0" smtClean="0"/>
            <a:t>Model Assignments</a:t>
          </a:r>
          <a:r>
            <a:rPr lang="en-IN" sz="1300" kern="1200" baseline="0" dirty="0" smtClean="0"/>
            <a:t> help students prepare their assignments more effectively</a:t>
          </a:r>
          <a:endParaRPr lang="en-IN" sz="1300" kern="1200" dirty="0"/>
        </a:p>
      </dsp:txBody>
      <dsp:txXfrm>
        <a:off x="6148551" y="2619734"/>
        <a:ext cx="2099470" cy="967039"/>
      </dsp:txXfrm>
    </dsp:sp>
    <dsp:sp modelId="{01D13043-6A7A-413F-98B3-370FD4301819}">
      <dsp:nvSpPr>
        <dsp:cNvPr id="0" name=""/>
        <dsp:cNvSpPr/>
      </dsp:nvSpPr>
      <dsp:spPr>
        <a:xfrm>
          <a:off x="5993351" y="1027211"/>
          <a:ext cx="125114" cy="3381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689"/>
              </a:lnTo>
              <a:lnTo>
                <a:pt x="125114" y="338168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93D7A-ADE5-412C-8870-D2D113011DEC}">
      <dsp:nvSpPr>
        <dsp:cNvPr id="0" name=""/>
        <dsp:cNvSpPr/>
      </dsp:nvSpPr>
      <dsp:spPr>
        <a:xfrm>
          <a:off x="6118465" y="3895295"/>
          <a:ext cx="2159642" cy="1027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 smtClean="0"/>
            <a:t>Assignment</a:t>
          </a:r>
          <a:r>
            <a:rPr lang="en-IN" sz="1300" kern="1200" dirty="0" smtClean="0"/>
            <a:t> and </a:t>
          </a:r>
          <a:r>
            <a:rPr lang="en-IN" sz="1300" b="1" kern="1200" dirty="0" smtClean="0"/>
            <a:t>Project</a:t>
          </a:r>
          <a:r>
            <a:rPr lang="en-IN" sz="1300" kern="1200" dirty="0" smtClean="0"/>
            <a:t> preparation session to understand and connect with the guidelines/framework required</a:t>
          </a:r>
          <a:endParaRPr lang="en-IN" sz="1300" kern="1200" dirty="0"/>
        </a:p>
      </dsp:txBody>
      <dsp:txXfrm>
        <a:off x="6148551" y="3925381"/>
        <a:ext cx="2099470" cy="9670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C8C82-6BA4-4913-9677-5FB56E036ABB}">
      <dsp:nvSpPr>
        <dsp:cNvPr id="0" name=""/>
        <dsp:cNvSpPr/>
      </dsp:nvSpPr>
      <dsp:spPr>
        <a:xfrm>
          <a:off x="4445146" y="228600"/>
          <a:ext cx="1574648" cy="729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ACTIVITY INITIATED</a:t>
          </a:r>
          <a:endParaRPr lang="en-IN" sz="1600" b="1" kern="1200" dirty="0"/>
        </a:p>
      </dsp:txBody>
      <dsp:txXfrm>
        <a:off x="4445146" y="228600"/>
        <a:ext cx="1574648" cy="729896"/>
      </dsp:txXfrm>
    </dsp:sp>
    <dsp:sp modelId="{26DB6808-DA2F-48D6-9CBD-BD09481567BF}">
      <dsp:nvSpPr>
        <dsp:cNvPr id="0" name=""/>
        <dsp:cNvSpPr/>
      </dsp:nvSpPr>
      <dsp:spPr>
        <a:xfrm>
          <a:off x="1893596" y="-154612"/>
          <a:ext cx="4198726" cy="4198726"/>
        </a:xfrm>
        <a:prstGeom prst="circularArrow">
          <a:avLst>
            <a:gd name="adj1" fmla="val 5197"/>
            <a:gd name="adj2" fmla="val 335716"/>
            <a:gd name="adj3" fmla="val 21582292"/>
            <a:gd name="adj4" fmla="val 19682089"/>
            <a:gd name="adj5" fmla="val 6064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CCB6E3-9099-4BD8-A283-9DCE3C6ABF21}">
      <dsp:nvSpPr>
        <dsp:cNvPr id="0" name=""/>
        <dsp:cNvSpPr/>
      </dsp:nvSpPr>
      <dsp:spPr>
        <a:xfrm>
          <a:off x="4937806" y="2116836"/>
          <a:ext cx="1638057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SMS-EMAIL-CALLS-NOTIFICATION</a:t>
          </a:r>
          <a:endParaRPr lang="en-IN" sz="1600" b="1" kern="1200" dirty="0"/>
        </a:p>
      </dsp:txBody>
      <dsp:txXfrm>
        <a:off x="4937806" y="2116836"/>
        <a:ext cx="1638057" cy="1119113"/>
      </dsp:txXfrm>
    </dsp:sp>
    <dsp:sp modelId="{2E9C2547-0218-4579-8323-B8C736BFA6B5}">
      <dsp:nvSpPr>
        <dsp:cNvPr id="0" name=""/>
        <dsp:cNvSpPr/>
      </dsp:nvSpPr>
      <dsp:spPr>
        <a:xfrm>
          <a:off x="1922223" y="-44653"/>
          <a:ext cx="4198726" cy="4198726"/>
        </a:xfrm>
        <a:prstGeom prst="circularArrow">
          <a:avLst>
            <a:gd name="adj1" fmla="val 5197"/>
            <a:gd name="adj2" fmla="val 335716"/>
            <a:gd name="adj3" fmla="val 3689166"/>
            <a:gd name="adj4" fmla="val 2361061"/>
            <a:gd name="adj5" fmla="val 6064"/>
          </a:avLst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BA65B6-92BC-43DE-B2B5-5B67A3DA1287}">
      <dsp:nvSpPr>
        <dsp:cNvPr id="0" name=""/>
        <dsp:cNvSpPr/>
      </dsp:nvSpPr>
      <dsp:spPr>
        <a:xfrm>
          <a:off x="3223065" y="3376681"/>
          <a:ext cx="1523997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MOBILE APP</a:t>
          </a:r>
          <a:endParaRPr lang="en-IN" sz="1600" b="1" kern="1200" dirty="0"/>
        </a:p>
      </dsp:txBody>
      <dsp:txXfrm>
        <a:off x="3223065" y="3376681"/>
        <a:ext cx="1523997" cy="1119113"/>
      </dsp:txXfrm>
    </dsp:sp>
    <dsp:sp modelId="{F58B131B-0511-4271-A3E2-32BFFE3DE658}">
      <dsp:nvSpPr>
        <dsp:cNvPr id="0" name=""/>
        <dsp:cNvSpPr/>
      </dsp:nvSpPr>
      <dsp:spPr>
        <a:xfrm>
          <a:off x="1849178" y="-44653"/>
          <a:ext cx="4198726" cy="4198726"/>
        </a:xfrm>
        <a:prstGeom prst="circularArrow">
          <a:avLst>
            <a:gd name="adj1" fmla="val 5197"/>
            <a:gd name="adj2" fmla="val 335716"/>
            <a:gd name="adj3" fmla="val 8103222"/>
            <a:gd name="adj4" fmla="val 6775117"/>
            <a:gd name="adj5" fmla="val 6064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D6B957-E347-4968-9F0B-090DC1A357C6}">
      <dsp:nvSpPr>
        <dsp:cNvPr id="0" name=""/>
        <dsp:cNvSpPr/>
      </dsp:nvSpPr>
      <dsp:spPr>
        <a:xfrm>
          <a:off x="1653736" y="2116836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REMINDERS</a:t>
          </a:r>
          <a:endParaRPr lang="en-IN" sz="1600" b="1" kern="1200" dirty="0"/>
        </a:p>
      </dsp:txBody>
      <dsp:txXfrm>
        <a:off x="1653736" y="2116836"/>
        <a:ext cx="1119113" cy="1119113"/>
      </dsp:txXfrm>
    </dsp:sp>
    <dsp:sp modelId="{33A2A18E-667D-4FE9-A711-8B8F49B6DE3E}">
      <dsp:nvSpPr>
        <dsp:cNvPr id="0" name=""/>
        <dsp:cNvSpPr/>
      </dsp:nvSpPr>
      <dsp:spPr>
        <a:xfrm>
          <a:off x="1885700" y="1347"/>
          <a:ext cx="4198726" cy="4198726"/>
        </a:xfrm>
        <a:prstGeom prst="circularArrow">
          <a:avLst>
            <a:gd name="adj1" fmla="val 5197"/>
            <a:gd name="adj2" fmla="val 335716"/>
            <a:gd name="adj3" fmla="val 12298747"/>
            <a:gd name="adj4" fmla="val 10770240"/>
            <a:gd name="adj5" fmla="val 6064"/>
          </a:avLst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2131CA-C822-4FC6-9177-43B8F4BF49F0}">
      <dsp:nvSpPr>
        <dsp:cNvPr id="0" name=""/>
        <dsp:cNvSpPr/>
      </dsp:nvSpPr>
      <dsp:spPr>
        <a:xfrm>
          <a:off x="2330492" y="33995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ACTIVITY LOGS</a:t>
          </a:r>
          <a:endParaRPr lang="en-IN" sz="1600" b="1" kern="1200" dirty="0"/>
        </a:p>
      </dsp:txBody>
      <dsp:txXfrm>
        <a:off x="2330492" y="33995"/>
        <a:ext cx="1119113" cy="1119113"/>
      </dsp:txXfrm>
    </dsp:sp>
    <dsp:sp modelId="{8AA961E5-2A3E-485A-A961-4ED1AC593646}">
      <dsp:nvSpPr>
        <dsp:cNvPr id="0" name=""/>
        <dsp:cNvSpPr/>
      </dsp:nvSpPr>
      <dsp:spPr>
        <a:xfrm>
          <a:off x="2043060" y="-53661"/>
          <a:ext cx="4198726" cy="4198726"/>
        </a:xfrm>
        <a:prstGeom prst="circularArrow">
          <a:avLst>
            <a:gd name="adj1" fmla="val 5197"/>
            <a:gd name="adj2" fmla="val 335716"/>
            <a:gd name="adj3" fmla="val 16628556"/>
            <a:gd name="adj4" fmla="val 14890056"/>
            <a:gd name="adj5" fmla="val 6064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64771-50C8-4E15-B10C-A8FBB1E1E8E2}">
      <dsp:nvSpPr>
        <dsp:cNvPr id="0" name=""/>
        <dsp:cNvSpPr/>
      </dsp:nvSpPr>
      <dsp:spPr>
        <a:xfrm>
          <a:off x="2571" y="244877"/>
          <a:ext cx="2507456" cy="10029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ACADS</a:t>
          </a:r>
          <a:endParaRPr lang="en-IN" sz="3200" kern="1200" dirty="0"/>
        </a:p>
      </dsp:txBody>
      <dsp:txXfrm>
        <a:off x="2571" y="244877"/>
        <a:ext cx="2507456" cy="1002982"/>
      </dsp:txXfrm>
    </dsp:sp>
    <dsp:sp modelId="{0B2CA2CF-9700-45A3-AD82-54E8EA16C110}">
      <dsp:nvSpPr>
        <dsp:cNvPr id="0" name=""/>
        <dsp:cNvSpPr/>
      </dsp:nvSpPr>
      <dsp:spPr>
        <a:xfrm>
          <a:off x="2571" y="1247860"/>
          <a:ext cx="2507456" cy="30332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Join sessions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View previous cycle recordings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View and Download recordings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Learning resources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Calendar Sync 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2000" kern="1200" dirty="0"/>
        </a:p>
      </dsp:txBody>
      <dsp:txXfrm>
        <a:off x="2571" y="1247860"/>
        <a:ext cx="2507456" cy="3033224"/>
      </dsp:txXfrm>
    </dsp:sp>
    <dsp:sp modelId="{FF1ABB11-46B8-4E17-985A-C559784C550E}">
      <dsp:nvSpPr>
        <dsp:cNvPr id="0" name=""/>
        <dsp:cNvSpPr/>
      </dsp:nvSpPr>
      <dsp:spPr>
        <a:xfrm>
          <a:off x="2861071" y="244877"/>
          <a:ext cx="2507456" cy="1002982"/>
        </a:xfrm>
        <a:prstGeom prst="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EXAMS</a:t>
          </a:r>
          <a:endParaRPr lang="en-IN" sz="3200" kern="1200" dirty="0"/>
        </a:p>
      </dsp:txBody>
      <dsp:txXfrm>
        <a:off x="2861071" y="244877"/>
        <a:ext cx="2507456" cy="1002982"/>
      </dsp:txXfrm>
    </dsp:sp>
    <dsp:sp modelId="{FBFFB551-8967-405B-8BCE-3EE8583B2138}">
      <dsp:nvSpPr>
        <dsp:cNvPr id="0" name=""/>
        <dsp:cNvSpPr/>
      </dsp:nvSpPr>
      <dsp:spPr>
        <a:xfrm>
          <a:off x="2861071" y="1247860"/>
          <a:ext cx="2507456" cy="3033224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Exam results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Assignment results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Pass Fail status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Marks history</a:t>
          </a:r>
          <a:endParaRPr lang="en-IN" sz="2000" kern="1200" dirty="0"/>
        </a:p>
      </dsp:txBody>
      <dsp:txXfrm>
        <a:off x="2861071" y="1247860"/>
        <a:ext cx="2507456" cy="3033224"/>
      </dsp:txXfrm>
    </dsp:sp>
    <dsp:sp modelId="{AD3FAA5B-283F-4807-BC3B-10EEE2A7B661}">
      <dsp:nvSpPr>
        <dsp:cNvPr id="0" name=""/>
        <dsp:cNvSpPr/>
      </dsp:nvSpPr>
      <dsp:spPr>
        <a:xfrm>
          <a:off x="5719571" y="244877"/>
          <a:ext cx="2507456" cy="1002982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SUPPORT</a:t>
          </a:r>
          <a:endParaRPr lang="en-IN" sz="3200" kern="1200" dirty="0"/>
        </a:p>
      </dsp:txBody>
      <dsp:txXfrm>
        <a:off x="5719571" y="244877"/>
        <a:ext cx="2507456" cy="1002982"/>
      </dsp:txXfrm>
    </dsp:sp>
    <dsp:sp modelId="{D838A669-172F-4572-9A7C-B494B7209793}">
      <dsp:nvSpPr>
        <dsp:cNvPr id="0" name=""/>
        <dsp:cNvSpPr/>
      </dsp:nvSpPr>
      <dsp:spPr>
        <a:xfrm>
          <a:off x="5719571" y="1247860"/>
          <a:ext cx="2507456" cy="3033224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Raise a query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Connect to Student support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Feedback module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Escalation Matrix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Push notifications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Reminders</a:t>
          </a:r>
          <a:endParaRPr lang="en-IN" sz="2000" kern="1200" dirty="0"/>
        </a:p>
      </dsp:txBody>
      <dsp:txXfrm>
        <a:off x="5719571" y="1247860"/>
        <a:ext cx="2507456" cy="30332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0C060-5FC8-4B07-A475-2FBAED41E080}">
      <dsp:nvSpPr>
        <dsp:cNvPr id="0" name=""/>
        <dsp:cNvSpPr/>
      </dsp:nvSpPr>
      <dsp:spPr>
        <a:xfrm rot="5400000">
          <a:off x="5518937" y="-2212285"/>
          <a:ext cx="843319" cy="548354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Orientation session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Portal walk through</a:t>
          </a:r>
          <a:endParaRPr lang="en-IN" sz="1800" kern="1200" dirty="0"/>
        </a:p>
      </dsp:txBody>
      <dsp:txXfrm rot="-5400000">
        <a:off x="3198826" y="148993"/>
        <a:ext cx="5442375" cy="760985"/>
      </dsp:txXfrm>
    </dsp:sp>
    <dsp:sp modelId="{7D3A1A5A-6EAF-4CBC-B94A-39C062254A8C}">
      <dsp:nvSpPr>
        <dsp:cNvPr id="0" name=""/>
        <dsp:cNvSpPr/>
      </dsp:nvSpPr>
      <dsp:spPr>
        <a:xfrm>
          <a:off x="145" y="2411"/>
          <a:ext cx="3198680" cy="10541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Login to Student Portal</a:t>
          </a:r>
          <a:endParaRPr lang="en-IN" sz="2800" kern="1200" dirty="0"/>
        </a:p>
      </dsp:txBody>
      <dsp:txXfrm>
        <a:off x="51604" y="53870"/>
        <a:ext cx="3095762" cy="951231"/>
      </dsp:txXfrm>
    </dsp:sp>
    <dsp:sp modelId="{9A0F5CAF-804B-4AD4-B8FC-5129540883D0}">
      <dsp:nvSpPr>
        <dsp:cNvPr id="0" name=""/>
        <dsp:cNvSpPr/>
      </dsp:nvSpPr>
      <dsp:spPr>
        <a:xfrm rot="5400000">
          <a:off x="5558513" y="-1070138"/>
          <a:ext cx="843319" cy="5412962"/>
        </a:xfrm>
        <a:prstGeom prst="round2Same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Step by step process 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Pre- checks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Common issues faced</a:t>
          </a:r>
          <a:endParaRPr lang="en-IN" sz="1800" kern="1200" dirty="0"/>
        </a:p>
      </dsp:txBody>
      <dsp:txXfrm rot="-5400000">
        <a:off x="3273692" y="1255850"/>
        <a:ext cx="5371795" cy="760985"/>
      </dsp:txXfrm>
    </dsp:sp>
    <dsp:sp modelId="{D1A9385C-4320-4A7C-9C59-468F9A260D4D}">
      <dsp:nvSpPr>
        <dsp:cNvPr id="0" name=""/>
        <dsp:cNvSpPr/>
      </dsp:nvSpPr>
      <dsp:spPr>
        <a:xfrm>
          <a:off x="145" y="1109268"/>
          <a:ext cx="3273546" cy="1054149"/>
        </a:xfrm>
        <a:prstGeom prst="round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Joining a session</a:t>
          </a:r>
          <a:endParaRPr lang="en-IN" sz="2800" kern="1200" dirty="0"/>
        </a:p>
      </dsp:txBody>
      <dsp:txXfrm>
        <a:off x="51604" y="1160727"/>
        <a:ext cx="3170628" cy="951231"/>
      </dsp:txXfrm>
    </dsp:sp>
    <dsp:sp modelId="{029E88BF-A727-41F2-A9E3-5F7C6868BF8B}">
      <dsp:nvSpPr>
        <dsp:cNvPr id="0" name=""/>
        <dsp:cNvSpPr/>
      </dsp:nvSpPr>
      <dsp:spPr>
        <a:xfrm rot="5400000">
          <a:off x="5558513" y="36718"/>
          <a:ext cx="843319" cy="5412962"/>
        </a:xfrm>
        <a:prstGeom prst="round2Same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Path and timelines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Benefits and way forward steps </a:t>
          </a:r>
          <a:endParaRPr lang="en-IN" sz="1800" kern="1200" dirty="0"/>
        </a:p>
      </dsp:txBody>
      <dsp:txXfrm rot="-5400000">
        <a:off x="3273692" y="2362707"/>
        <a:ext cx="5371795" cy="760985"/>
      </dsp:txXfrm>
    </dsp:sp>
    <dsp:sp modelId="{93E027DD-6CE6-4422-9DAB-6DEB049740E8}">
      <dsp:nvSpPr>
        <dsp:cNvPr id="0" name=""/>
        <dsp:cNvSpPr/>
      </dsp:nvSpPr>
      <dsp:spPr>
        <a:xfrm>
          <a:off x="145" y="2216125"/>
          <a:ext cx="3273546" cy="1054149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Access session recordings</a:t>
          </a:r>
          <a:endParaRPr lang="en-IN" sz="2800" kern="1200" dirty="0"/>
        </a:p>
      </dsp:txBody>
      <dsp:txXfrm>
        <a:off x="51604" y="2267584"/>
        <a:ext cx="3170628" cy="951231"/>
      </dsp:txXfrm>
    </dsp:sp>
    <dsp:sp modelId="{C223CD07-2171-4776-9ECD-984A6B5D6BDC}">
      <dsp:nvSpPr>
        <dsp:cNvPr id="0" name=""/>
        <dsp:cNvSpPr/>
      </dsp:nvSpPr>
      <dsp:spPr>
        <a:xfrm rot="5400000">
          <a:off x="5558513" y="1143575"/>
          <a:ext cx="843319" cy="5412962"/>
        </a:xfrm>
        <a:prstGeom prst="round2Same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Pre-defined dates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Process and steps involved</a:t>
          </a:r>
          <a:endParaRPr lang="en-IN" sz="1800" kern="1200" dirty="0"/>
        </a:p>
      </dsp:txBody>
      <dsp:txXfrm rot="-5400000">
        <a:off x="3273692" y="3469564"/>
        <a:ext cx="5371795" cy="760985"/>
      </dsp:txXfrm>
    </dsp:sp>
    <dsp:sp modelId="{80F1DBE6-42D8-44A7-88E3-3B6083454030}">
      <dsp:nvSpPr>
        <dsp:cNvPr id="0" name=""/>
        <dsp:cNvSpPr/>
      </dsp:nvSpPr>
      <dsp:spPr>
        <a:xfrm>
          <a:off x="145" y="3322982"/>
          <a:ext cx="3273546" cy="1054149"/>
        </a:xfrm>
        <a:prstGeom prst="roundRec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Examination- Conduct</a:t>
          </a:r>
          <a:endParaRPr lang="en-IN" sz="2800" kern="1200" dirty="0"/>
        </a:p>
      </dsp:txBody>
      <dsp:txXfrm>
        <a:off x="51604" y="3374441"/>
        <a:ext cx="3170628" cy="951231"/>
      </dsp:txXfrm>
    </dsp:sp>
    <dsp:sp modelId="{C1490D69-C04F-4281-A13D-6AF3001FBF31}">
      <dsp:nvSpPr>
        <dsp:cNvPr id="0" name=""/>
        <dsp:cNvSpPr/>
      </dsp:nvSpPr>
      <dsp:spPr>
        <a:xfrm rot="5400000">
          <a:off x="5558513" y="2250433"/>
          <a:ext cx="843319" cy="5412962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Next steps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Understand permutation and combinations</a:t>
          </a:r>
          <a:endParaRPr lang="en-IN" sz="1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2800" kern="1200" dirty="0"/>
        </a:p>
      </dsp:txBody>
      <dsp:txXfrm rot="-5400000">
        <a:off x="3273692" y="4576422"/>
        <a:ext cx="5371795" cy="760985"/>
      </dsp:txXfrm>
    </dsp:sp>
    <dsp:sp modelId="{084A4CD8-24FD-46A3-8528-1BBBC6E5A65F}">
      <dsp:nvSpPr>
        <dsp:cNvPr id="0" name=""/>
        <dsp:cNvSpPr/>
      </dsp:nvSpPr>
      <dsp:spPr>
        <a:xfrm>
          <a:off x="145" y="4429839"/>
          <a:ext cx="3273546" cy="1054149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Examination- Result declaration</a:t>
          </a:r>
          <a:endParaRPr lang="en-IN" sz="2800" kern="1200" dirty="0"/>
        </a:p>
      </dsp:txBody>
      <dsp:txXfrm>
        <a:off x="51604" y="4481298"/>
        <a:ext cx="3170628" cy="9512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E6176-ADCC-40C4-8C9F-0BAAACDCE3C4}">
      <dsp:nvSpPr>
        <dsp:cNvPr id="0" name=""/>
        <dsp:cNvSpPr/>
      </dsp:nvSpPr>
      <dsp:spPr>
        <a:xfrm>
          <a:off x="2646" y="424635"/>
          <a:ext cx="1543240" cy="542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PHONE</a:t>
          </a:r>
          <a:endParaRPr lang="en-IN" sz="1500" kern="1200" dirty="0"/>
        </a:p>
      </dsp:txBody>
      <dsp:txXfrm>
        <a:off x="18526" y="440515"/>
        <a:ext cx="1511480" cy="510439"/>
      </dsp:txXfrm>
    </dsp:sp>
    <dsp:sp modelId="{ADB19758-0F68-4A7F-9514-6F3C9BC8EC00}">
      <dsp:nvSpPr>
        <dsp:cNvPr id="0" name=""/>
        <dsp:cNvSpPr/>
      </dsp:nvSpPr>
      <dsp:spPr>
        <a:xfrm>
          <a:off x="156970" y="966834"/>
          <a:ext cx="154324" cy="582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620"/>
              </a:lnTo>
              <a:lnTo>
                <a:pt x="154324" y="5826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F69C7-D41B-47F8-B4C8-D2EB0272E48B}">
      <dsp:nvSpPr>
        <dsp:cNvPr id="0" name=""/>
        <dsp:cNvSpPr/>
      </dsp:nvSpPr>
      <dsp:spPr>
        <a:xfrm>
          <a:off x="311294" y="1314373"/>
          <a:ext cx="1405667" cy="470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1-800-1025-136</a:t>
          </a:r>
          <a:endParaRPr lang="en-IN" sz="1500" kern="1200" dirty="0"/>
        </a:p>
      </dsp:txBody>
      <dsp:txXfrm>
        <a:off x="325065" y="1328144"/>
        <a:ext cx="1378125" cy="442620"/>
      </dsp:txXfrm>
    </dsp:sp>
    <dsp:sp modelId="{DF604ADF-60C6-496D-94A4-DBCD1E26C3E6}">
      <dsp:nvSpPr>
        <dsp:cNvPr id="0" name=""/>
        <dsp:cNvSpPr/>
      </dsp:nvSpPr>
      <dsp:spPr>
        <a:xfrm>
          <a:off x="156970" y="966834"/>
          <a:ext cx="154324" cy="1305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5581"/>
              </a:lnTo>
              <a:lnTo>
                <a:pt x="154324" y="130558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3DA2B-67AE-4A1C-8775-FB9ADECAC3B3}">
      <dsp:nvSpPr>
        <dsp:cNvPr id="0" name=""/>
        <dsp:cNvSpPr/>
      </dsp:nvSpPr>
      <dsp:spPr>
        <a:xfrm>
          <a:off x="311294" y="2068258"/>
          <a:ext cx="1377577" cy="4083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60117"/>
              <a:satOff val="-449"/>
              <a:lumOff val="10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Regional office</a:t>
          </a:r>
          <a:endParaRPr lang="en-IN" sz="1500" kern="1200" dirty="0"/>
        </a:p>
      </dsp:txBody>
      <dsp:txXfrm>
        <a:off x="323253" y="2080217"/>
        <a:ext cx="1353659" cy="384396"/>
      </dsp:txXfrm>
    </dsp:sp>
    <dsp:sp modelId="{29903F43-7C98-466E-A428-5FF1785601F5}">
      <dsp:nvSpPr>
        <dsp:cNvPr id="0" name=""/>
        <dsp:cNvSpPr/>
      </dsp:nvSpPr>
      <dsp:spPr>
        <a:xfrm>
          <a:off x="156970" y="966834"/>
          <a:ext cx="154324" cy="196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802"/>
              </a:lnTo>
              <a:lnTo>
                <a:pt x="154324" y="196080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8B547-7E8C-4DB8-AA06-B68CC3E3A019}">
      <dsp:nvSpPr>
        <dsp:cNvPr id="0" name=""/>
        <dsp:cNvSpPr/>
      </dsp:nvSpPr>
      <dsp:spPr>
        <a:xfrm>
          <a:off x="311294" y="2728489"/>
          <a:ext cx="1356799" cy="3982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720234"/>
              <a:satOff val="-898"/>
              <a:lumOff val="21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 AEP</a:t>
          </a:r>
          <a:endParaRPr lang="en-IN" sz="1500" kern="1200" dirty="0"/>
        </a:p>
      </dsp:txBody>
      <dsp:txXfrm>
        <a:off x="322960" y="2740155"/>
        <a:ext cx="1333467" cy="374962"/>
      </dsp:txXfrm>
    </dsp:sp>
    <dsp:sp modelId="{4AF3F8E8-7802-461B-B59C-C8CC54B81349}">
      <dsp:nvSpPr>
        <dsp:cNvPr id="0" name=""/>
        <dsp:cNvSpPr/>
      </dsp:nvSpPr>
      <dsp:spPr>
        <a:xfrm>
          <a:off x="1816986" y="424635"/>
          <a:ext cx="1084398" cy="542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CHAT</a:t>
          </a:r>
          <a:endParaRPr lang="en-IN" sz="1500" kern="1200" dirty="0"/>
        </a:p>
      </dsp:txBody>
      <dsp:txXfrm>
        <a:off x="1832866" y="440515"/>
        <a:ext cx="1052638" cy="510439"/>
      </dsp:txXfrm>
    </dsp:sp>
    <dsp:sp modelId="{55D11517-B37F-4828-B24B-C82152BC9C4F}">
      <dsp:nvSpPr>
        <dsp:cNvPr id="0" name=""/>
        <dsp:cNvSpPr/>
      </dsp:nvSpPr>
      <dsp:spPr>
        <a:xfrm>
          <a:off x="1879706" y="966834"/>
          <a:ext cx="91440" cy="5964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6465"/>
              </a:lnTo>
              <a:lnTo>
                <a:pt x="101466" y="59646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37B66-1540-4255-BEDD-4FC468839C2B}">
      <dsp:nvSpPr>
        <dsp:cNvPr id="0" name=""/>
        <dsp:cNvSpPr/>
      </dsp:nvSpPr>
      <dsp:spPr>
        <a:xfrm>
          <a:off x="1981173" y="1322576"/>
          <a:ext cx="1065747" cy="4814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080351"/>
              <a:satOff val="-1347"/>
              <a:lumOff val="3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Website</a:t>
          </a:r>
          <a:endParaRPr lang="en-IN" sz="1500" kern="1200" dirty="0"/>
        </a:p>
      </dsp:txBody>
      <dsp:txXfrm>
        <a:off x="1995274" y="1336677"/>
        <a:ext cx="1037545" cy="453244"/>
      </dsp:txXfrm>
    </dsp:sp>
    <dsp:sp modelId="{C4F60D0D-2395-462B-9068-7FF5C7742FC9}">
      <dsp:nvSpPr>
        <dsp:cNvPr id="0" name=""/>
        <dsp:cNvSpPr/>
      </dsp:nvSpPr>
      <dsp:spPr>
        <a:xfrm>
          <a:off x="1925426" y="966834"/>
          <a:ext cx="108439" cy="1334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737"/>
              </a:lnTo>
              <a:lnTo>
                <a:pt x="108439" y="133473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F6ECB-8152-42A6-B60E-FD01E9DBD727}">
      <dsp:nvSpPr>
        <dsp:cNvPr id="0" name=""/>
        <dsp:cNvSpPr/>
      </dsp:nvSpPr>
      <dsp:spPr>
        <a:xfrm>
          <a:off x="2033866" y="2030472"/>
          <a:ext cx="1019916" cy="542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440467"/>
              <a:satOff val="-1797"/>
              <a:lumOff val="42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Student Portal</a:t>
          </a:r>
          <a:endParaRPr lang="en-IN" sz="1500" kern="1200" dirty="0"/>
        </a:p>
      </dsp:txBody>
      <dsp:txXfrm>
        <a:off x="2049746" y="2046352"/>
        <a:ext cx="988156" cy="510439"/>
      </dsp:txXfrm>
    </dsp:sp>
    <dsp:sp modelId="{D1D943E5-7B27-4394-B79E-7BF3CD1EF5AC}">
      <dsp:nvSpPr>
        <dsp:cNvPr id="0" name=""/>
        <dsp:cNvSpPr/>
      </dsp:nvSpPr>
      <dsp:spPr>
        <a:xfrm>
          <a:off x="3049330" y="405213"/>
          <a:ext cx="1261188" cy="542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kern="1200" dirty="0" smtClean="0"/>
            <a:t>ONLINE</a:t>
          </a:r>
          <a:endParaRPr lang="en-IN" sz="1500" b="1" kern="1200" dirty="0"/>
        </a:p>
      </dsp:txBody>
      <dsp:txXfrm>
        <a:off x="3065210" y="421093"/>
        <a:ext cx="1229428" cy="510439"/>
      </dsp:txXfrm>
    </dsp:sp>
    <dsp:sp modelId="{41D85137-4069-4DC2-8FFD-DA5E1DE5781D}">
      <dsp:nvSpPr>
        <dsp:cNvPr id="0" name=""/>
        <dsp:cNvSpPr/>
      </dsp:nvSpPr>
      <dsp:spPr>
        <a:xfrm>
          <a:off x="3175449" y="947412"/>
          <a:ext cx="146898" cy="603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419"/>
              </a:lnTo>
              <a:lnTo>
                <a:pt x="146898" y="60341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4834D-53F3-42AA-AA1C-30805243AA29}">
      <dsp:nvSpPr>
        <dsp:cNvPr id="0" name=""/>
        <dsp:cNvSpPr/>
      </dsp:nvSpPr>
      <dsp:spPr>
        <a:xfrm>
          <a:off x="3322347" y="1315696"/>
          <a:ext cx="1254970" cy="470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800584"/>
              <a:satOff val="-2246"/>
              <a:lumOff val="5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Email</a:t>
          </a:r>
          <a:endParaRPr lang="en-IN" sz="1500" kern="1200" dirty="0"/>
        </a:p>
      </dsp:txBody>
      <dsp:txXfrm>
        <a:off x="3336121" y="1329470"/>
        <a:ext cx="1227422" cy="442723"/>
      </dsp:txXfrm>
    </dsp:sp>
    <dsp:sp modelId="{147951B7-03F9-4CF0-95FF-1979241CE649}">
      <dsp:nvSpPr>
        <dsp:cNvPr id="0" name=""/>
        <dsp:cNvSpPr/>
      </dsp:nvSpPr>
      <dsp:spPr>
        <a:xfrm>
          <a:off x="3175449" y="947412"/>
          <a:ext cx="158063" cy="1325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5729"/>
              </a:lnTo>
              <a:lnTo>
                <a:pt x="158063" y="132572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8ADDC-6C1E-4955-970C-FE2727B404C2}">
      <dsp:nvSpPr>
        <dsp:cNvPr id="0" name=""/>
        <dsp:cNvSpPr/>
      </dsp:nvSpPr>
      <dsp:spPr>
        <a:xfrm>
          <a:off x="3333512" y="2042747"/>
          <a:ext cx="1252298" cy="460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160701"/>
              <a:satOff val="-2695"/>
              <a:lumOff val="63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Student Portal</a:t>
          </a:r>
          <a:endParaRPr lang="en-IN" sz="1500" kern="1200" dirty="0"/>
        </a:p>
      </dsp:txBody>
      <dsp:txXfrm>
        <a:off x="3347008" y="2056243"/>
        <a:ext cx="1225306" cy="433796"/>
      </dsp:txXfrm>
    </dsp:sp>
    <dsp:sp modelId="{75E4C0A3-B9F6-4405-8C12-F75BB82663CF}">
      <dsp:nvSpPr>
        <dsp:cNvPr id="0" name=""/>
        <dsp:cNvSpPr/>
      </dsp:nvSpPr>
      <dsp:spPr>
        <a:xfrm>
          <a:off x="3175449" y="947412"/>
          <a:ext cx="158063" cy="1986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6204"/>
              </a:lnTo>
              <a:lnTo>
                <a:pt x="158063" y="198620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85B3D8-5006-4790-9932-9A4BD8C32BD3}">
      <dsp:nvSpPr>
        <dsp:cNvPr id="0" name=""/>
        <dsp:cNvSpPr/>
      </dsp:nvSpPr>
      <dsp:spPr>
        <a:xfrm>
          <a:off x="3333512" y="2700273"/>
          <a:ext cx="1338981" cy="466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520818"/>
              <a:satOff val="-3144"/>
              <a:lumOff val="73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Website</a:t>
          </a:r>
          <a:endParaRPr lang="en-IN" sz="1500" kern="1200" dirty="0"/>
        </a:p>
      </dsp:txBody>
      <dsp:txXfrm>
        <a:off x="3347181" y="2713942"/>
        <a:ext cx="1311643" cy="439349"/>
      </dsp:txXfrm>
    </dsp:sp>
    <dsp:sp modelId="{49D8308B-5ABB-4886-9AA1-3F084D47DE2F}">
      <dsp:nvSpPr>
        <dsp:cNvPr id="0" name=""/>
        <dsp:cNvSpPr/>
      </dsp:nvSpPr>
      <dsp:spPr>
        <a:xfrm>
          <a:off x="3175449" y="947412"/>
          <a:ext cx="158297" cy="2676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6486"/>
              </a:lnTo>
              <a:lnTo>
                <a:pt x="158297" y="267648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2B2967-9C45-4E90-8053-BB6F4CB37F08}">
      <dsp:nvSpPr>
        <dsp:cNvPr id="0" name=""/>
        <dsp:cNvSpPr/>
      </dsp:nvSpPr>
      <dsp:spPr>
        <a:xfrm>
          <a:off x="3333746" y="3352799"/>
          <a:ext cx="1354275" cy="542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880935"/>
              <a:satOff val="-3593"/>
              <a:lumOff val="8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Mobile APP</a:t>
          </a:r>
          <a:endParaRPr lang="en-IN" sz="1500" kern="1200" dirty="0"/>
        </a:p>
      </dsp:txBody>
      <dsp:txXfrm>
        <a:off x="3349626" y="3368679"/>
        <a:ext cx="1322515" cy="510439"/>
      </dsp:txXfrm>
    </dsp:sp>
    <dsp:sp modelId="{908AA7A0-0066-42A3-8646-058E68034456}">
      <dsp:nvSpPr>
        <dsp:cNvPr id="0" name=""/>
        <dsp:cNvSpPr/>
      </dsp:nvSpPr>
      <dsp:spPr>
        <a:xfrm>
          <a:off x="4592679" y="424635"/>
          <a:ext cx="1384115" cy="542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kern="1200" dirty="0" smtClean="0"/>
            <a:t>SOCIAL MEDIA</a:t>
          </a:r>
          <a:endParaRPr lang="en-IN" sz="1500" b="1" kern="1200" dirty="0"/>
        </a:p>
      </dsp:txBody>
      <dsp:txXfrm>
        <a:off x="4608559" y="440515"/>
        <a:ext cx="1352355" cy="510439"/>
      </dsp:txXfrm>
    </dsp:sp>
    <dsp:sp modelId="{33ABFE89-9F56-4D1C-B4D0-2EC31BFBDFA4}">
      <dsp:nvSpPr>
        <dsp:cNvPr id="0" name=""/>
        <dsp:cNvSpPr/>
      </dsp:nvSpPr>
      <dsp:spPr>
        <a:xfrm>
          <a:off x="4731091" y="966834"/>
          <a:ext cx="138405" cy="581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1807"/>
              </a:lnTo>
              <a:lnTo>
                <a:pt x="138405" y="58180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15B9D-7DB2-4D39-BEA7-C4E6CB447422}">
      <dsp:nvSpPr>
        <dsp:cNvPr id="0" name=""/>
        <dsp:cNvSpPr/>
      </dsp:nvSpPr>
      <dsp:spPr>
        <a:xfrm>
          <a:off x="4869496" y="1295401"/>
          <a:ext cx="1247917" cy="506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241052"/>
              <a:satOff val="-4042"/>
              <a:lumOff val="95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Facebook</a:t>
          </a:r>
          <a:endParaRPr lang="en-IN" sz="1500" kern="1200" dirty="0"/>
        </a:p>
      </dsp:txBody>
      <dsp:txXfrm>
        <a:off x="4884330" y="1310235"/>
        <a:ext cx="1218249" cy="476811"/>
      </dsp:txXfrm>
    </dsp:sp>
    <dsp:sp modelId="{CA78271E-DF96-4EEE-8FF5-B99330636232}">
      <dsp:nvSpPr>
        <dsp:cNvPr id="0" name=""/>
        <dsp:cNvSpPr/>
      </dsp:nvSpPr>
      <dsp:spPr>
        <a:xfrm>
          <a:off x="4731091" y="966834"/>
          <a:ext cx="138405" cy="1319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046"/>
              </a:lnTo>
              <a:lnTo>
                <a:pt x="138405" y="13190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F0BAE-696D-4999-8676-4D55392C84BA}">
      <dsp:nvSpPr>
        <dsp:cNvPr id="0" name=""/>
        <dsp:cNvSpPr/>
      </dsp:nvSpPr>
      <dsp:spPr>
        <a:xfrm>
          <a:off x="4869496" y="2050946"/>
          <a:ext cx="1261155" cy="469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601168"/>
              <a:satOff val="-4492"/>
              <a:lumOff val="10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Twitter</a:t>
          </a:r>
          <a:endParaRPr lang="en-IN" sz="1500" kern="1200" dirty="0"/>
        </a:p>
      </dsp:txBody>
      <dsp:txXfrm>
        <a:off x="4883258" y="2064708"/>
        <a:ext cx="1233631" cy="442346"/>
      </dsp:txXfrm>
    </dsp:sp>
    <dsp:sp modelId="{FDA47004-B5B9-4497-AE1A-A639FC42218B}">
      <dsp:nvSpPr>
        <dsp:cNvPr id="0" name=""/>
        <dsp:cNvSpPr/>
      </dsp:nvSpPr>
      <dsp:spPr>
        <a:xfrm>
          <a:off x="6263716" y="424635"/>
          <a:ext cx="1710313" cy="542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kern="1200" dirty="0" smtClean="0"/>
            <a:t>ESCALATION LEVELS</a:t>
          </a:r>
          <a:endParaRPr lang="en-IN" sz="1500" b="1" kern="1200" dirty="0"/>
        </a:p>
      </dsp:txBody>
      <dsp:txXfrm>
        <a:off x="6279596" y="440515"/>
        <a:ext cx="1678553" cy="510439"/>
      </dsp:txXfrm>
    </dsp:sp>
    <dsp:sp modelId="{7E4CF9D9-35B5-4875-BE1D-64B5D19DE0AD}">
      <dsp:nvSpPr>
        <dsp:cNvPr id="0" name=""/>
        <dsp:cNvSpPr/>
      </dsp:nvSpPr>
      <dsp:spPr>
        <a:xfrm>
          <a:off x="6434747" y="966834"/>
          <a:ext cx="166273" cy="53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428"/>
              </a:lnTo>
              <a:lnTo>
                <a:pt x="166273" y="53042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D41E5-A0AE-4ADC-8D6D-7EA786337399}">
      <dsp:nvSpPr>
        <dsp:cNvPr id="0" name=""/>
        <dsp:cNvSpPr/>
      </dsp:nvSpPr>
      <dsp:spPr>
        <a:xfrm>
          <a:off x="6601020" y="1190773"/>
          <a:ext cx="1544626" cy="612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961285"/>
              <a:satOff val="-4941"/>
              <a:lumOff val="116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Level 1 </a:t>
          </a:r>
        </a:p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(Regional Office)</a:t>
          </a:r>
          <a:endParaRPr lang="en-IN" sz="1500" kern="1200" dirty="0"/>
        </a:p>
      </dsp:txBody>
      <dsp:txXfrm>
        <a:off x="6618974" y="1208727"/>
        <a:ext cx="1508718" cy="577070"/>
      </dsp:txXfrm>
    </dsp:sp>
    <dsp:sp modelId="{343AD89F-3668-4E50-A0C6-8DA43491E34C}">
      <dsp:nvSpPr>
        <dsp:cNvPr id="0" name=""/>
        <dsp:cNvSpPr/>
      </dsp:nvSpPr>
      <dsp:spPr>
        <a:xfrm>
          <a:off x="6434747" y="966834"/>
          <a:ext cx="173993" cy="137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307"/>
              </a:lnTo>
              <a:lnTo>
                <a:pt x="173993" y="137330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6E537-9BC5-4685-8F71-A5354629B2DC}">
      <dsp:nvSpPr>
        <dsp:cNvPr id="0" name=""/>
        <dsp:cNvSpPr/>
      </dsp:nvSpPr>
      <dsp:spPr>
        <a:xfrm>
          <a:off x="6608741" y="2057398"/>
          <a:ext cx="1536272" cy="565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321402"/>
              <a:satOff val="-5390"/>
              <a:lumOff val="126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Level 2 </a:t>
          </a:r>
        </a:p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(University)</a:t>
          </a:r>
          <a:endParaRPr lang="en-IN" sz="1500" kern="1200" dirty="0"/>
        </a:p>
      </dsp:txBody>
      <dsp:txXfrm>
        <a:off x="6625304" y="2073961"/>
        <a:ext cx="1503146" cy="532360"/>
      </dsp:txXfrm>
    </dsp:sp>
    <dsp:sp modelId="{499AE16C-8B89-493D-93B9-D6528EF641A9}">
      <dsp:nvSpPr>
        <dsp:cNvPr id="0" name=""/>
        <dsp:cNvSpPr/>
      </dsp:nvSpPr>
      <dsp:spPr>
        <a:xfrm>
          <a:off x="6434747" y="966834"/>
          <a:ext cx="166273" cy="2123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291"/>
              </a:lnTo>
              <a:lnTo>
                <a:pt x="166273" y="212329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43E65-9E2C-4722-925C-C2046D1DA0AE}">
      <dsp:nvSpPr>
        <dsp:cNvPr id="0" name=""/>
        <dsp:cNvSpPr/>
      </dsp:nvSpPr>
      <dsp:spPr>
        <a:xfrm>
          <a:off x="6601020" y="2827451"/>
          <a:ext cx="1582051" cy="525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Level 3 </a:t>
          </a:r>
        </a:p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(HOD Services)</a:t>
          </a:r>
          <a:endParaRPr lang="en-IN" sz="1500" kern="1200" dirty="0"/>
        </a:p>
      </dsp:txBody>
      <dsp:txXfrm>
        <a:off x="6616407" y="2842838"/>
        <a:ext cx="1551277" cy="49457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2AA4E-9FB6-4433-A741-E3F5E0769970}">
      <dsp:nvSpPr>
        <dsp:cNvPr id="0" name=""/>
        <dsp:cNvSpPr/>
      </dsp:nvSpPr>
      <dsp:spPr>
        <a:xfrm>
          <a:off x="1512371" y="0"/>
          <a:ext cx="4525963" cy="4525963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78422-C923-443E-B4B5-5A9FEEA672C1}">
      <dsp:nvSpPr>
        <dsp:cNvPr id="0" name=""/>
        <dsp:cNvSpPr/>
      </dsp:nvSpPr>
      <dsp:spPr>
        <a:xfrm>
          <a:off x="3775352" y="453038"/>
          <a:ext cx="2941875" cy="16088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dirty="0" smtClean="0"/>
            <a:t>TOP PERFORMERS</a:t>
          </a:r>
          <a:endParaRPr lang="en-IN" sz="21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Capture Experience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Best Practices/Strategies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Team work</a:t>
          </a:r>
          <a:endParaRPr lang="en-IN" sz="1600" kern="1200" dirty="0"/>
        </a:p>
      </dsp:txBody>
      <dsp:txXfrm>
        <a:off x="3853889" y="531575"/>
        <a:ext cx="2784801" cy="1451764"/>
      </dsp:txXfrm>
    </dsp:sp>
    <dsp:sp modelId="{71992E83-A0F6-4AEE-BD7B-06B32436F5E7}">
      <dsp:nvSpPr>
        <dsp:cNvPr id="0" name=""/>
        <dsp:cNvSpPr/>
      </dsp:nvSpPr>
      <dsp:spPr>
        <a:xfrm>
          <a:off x="3775352" y="2262981"/>
          <a:ext cx="2941875" cy="16088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dirty="0" smtClean="0"/>
            <a:t>BOTTOM PERFORMERS</a:t>
          </a:r>
          <a:endParaRPr lang="en-IN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Understand challenges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Detail plan to address issues 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Study groups</a:t>
          </a:r>
          <a:endParaRPr lang="en-IN" sz="1600" kern="1200" dirty="0"/>
        </a:p>
      </dsp:txBody>
      <dsp:txXfrm>
        <a:off x="3853889" y="2341518"/>
        <a:ext cx="2784801" cy="1451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6F2FC-40AA-4EC4-8174-F42C995242BD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9C317-5453-45CD-9EA0-1FBAEA5C2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946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4239-A99D-46D5-A869-98638B0C866B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E97F0-6C10-457E-B9FC-2D85F33FF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E97F0-6C10-457E-B9FC-2D85F33FFDB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84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E97F0-6C10-457E-B9FC-2D85F33FFDB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06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4E9C-DFDA-47D7-9B28-BF1AD5B4FD67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2515-F6A6-4D28-B8F6-C7991446EAB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01-COVER-P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4CAC-89FD-4B91-AEA1-718CDD7AA98A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2515-F6A6-4D28-B8F6-C7991446EA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CA53-A4DF-4F8E-BABA-8F318023FA33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2515-F6A6-4D28-B8F6-C7991446EA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3D45-CCC9-4543-AB57-290782C8E432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85D3-6E0C-4A99-9002-B0852A5AB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E1B6-2D3F-4026-B5F5-80B93D3D9B07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85D3-6E0C-4A99-9002-B0852A5AB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4118-D947-4EE2-A749-27979FAE7117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85D3-6E0C-4A99-9002-B0852A5AB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6B05-5BB0-4B87-82FB-F872A42F00E4}" type="datetime1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85D3-6E0C-4A99-9002-B0852A5AB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B9E2-C87D-4C3E-8607-5A6B249DDA19}" type="datetime1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85D3-6E0C-4A99-9002-B0852A5AB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5655-CB83-419D-8B10-4E3CE62A710A}" type="datetime1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85D3-6E0C-4A99-9002-B0852A5AB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F81B-BBDC-41A1-A21E-425FD2AE4AAA}" type="datetime1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85D3-6E0C-4A99-9002-B0852A5AB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8AE5-3D57-4827-87DF-F61FF3D2056D}" type="datetime1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85D3-6E0C-4A99-9002-B0852A5AB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B633-CE44-44A2-925D-A12053EE46D0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2515-F6A6-4D28-B8F6-C7991446EAB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248400"/>
            <a:ext cx="2133600" cy="5492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AF0B-43EF-45E8-BE11-41C20A66706C}" type="datetime1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85D3-6E0C-4A99-9002-B0852A5AB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4B63-F9ED-4A52-80BE-277EE296EF89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85D3-6E0C-4A99-9002-B0852A5AB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838-36B8-441F-95D2-ABF5B20B9CB5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85D3-6E0C-4A99-9002-B0852A5AB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331F-BF1C-4011-A42C-D09EF6B296E3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2515-F6A6-4D28-B8F6-C7991446EA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65BA-E6AB-4685-8133-1C78F9A3EFB6}" type="datetime1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2515-F6A6-4D28-B8F6-C7991446EA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FF3F-ED7F-434A-8499-A1395F9B5EED}" type="datetime1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2515-F6A6-4D28-B8F6-C7991446EA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C41F-D33F-47F7-9E29-4F8CFAE52DC1}" type="datetime1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2515-F6A6-4D28-B8F6-C7991446EA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AA2E-E7D0-4756-89FF-C744F2FDE018}" type="datetime1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2515-F6A6-4D28-B8F6-C7991446EA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433E-8D5B-4D06-88D0-5886D4D8CE90}" type="datetime1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2515-F6A6-4D28-B8F6-C7991446EA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3E68-A151-4005-ABA4-5FE9545E16B2}" type="datetime1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2515-F6A6-4D28-B8F6-C7991446EA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CB18-883A-4CA2-9249-61F1A10C1D79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02515-F6A6-4D28-B8F6-C7991446EA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FC719-126B-4FF2-A567-3CC4EDE6BA00}" type="datetime1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85D3-6E0C-4A99-9002-B0852A5AB72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03-TITLE-and-SUBTITLE-PAGE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istance.nmims.edu/facult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Training Program- </a:t>
            </a:r>
            <a:r>
              <a:rPr lang="en-US" sz="5400" dirty="0" smtClean="0">
                <a:latin typeface="+mn-lt"/>
              </a:rPr>
              <a:t>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NGASCE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5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63976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Program Benefits: Student Connect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9321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3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63976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Application: Mobile APP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018687"/>
              </p:ext>
            </p:extLst>
          </p:nvPr>
        </p:nvGraphicFramePr>
        <p:xfrm>
          <a:off x="457200" y="884237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5334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Module is live on Android and IOS</a:t>
            </a:r>
          </a:p>
          <a:p>
            <a:r>
              <a:rPr lang="en-IN" b="1" dirty="0" smtClean="0"/>
              <a:t>PHASE 2</a:t>
            </a:r>
            <a:r>
              <a:rPr lang="en-IN" dirty="0" smtClean="0"/>
              <a:t>: Service request, Exam registration, Payment gateway integration, Assignment submission</a:t>
            </a:r>
          </a:p>
          <a:p>
            <a:r>
              <a:rPr lang="en-IN" dirty="0" smtClean="0"/>
              <a:t>Any downloads won’t consume mobile space or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0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63976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Application: Data Management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10200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IN" sz="1600" b="1" dirty="0" smtClean="0">
                <a:cs typeface="Times New Roman" panose="02020603050405020304" pitchFamily="18" charset="0"/>
              </a:rPr>
              <a:t>Data provide is a crucial aspect for Performance, correlation of data helps in effective Management</a:t>
            </a:r>
          </a:p>
          <a:p>
            <a:pPr marL="0" lvl="1" indent="0">
              <a:lnSpc>
                <a:spcPct val="150000"/>
              </a:lnSpc>
              <a:buNone/>
            </a:pPr>
            <a:endParaRPr lang="en-IN" sz="1600" dirty="0" smtClean="0">
              <a:cs typeface="Times New Roman" panose="02020603050405020304" pitchFamily="18" charset="0"/>
            </a:endParaRPr>
          </a:p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 smtClean="0">
                <a:cs typeface="Times New Roman" panose="02020603050405020304" pitchFamily="18" charset="0"/>
              </a:rPr>
              <a:t>Analyse data with a clear objective</a:t>
            </a:r>
          </a:p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 smtClean="0">
                <a:cs typeface="Times New Roman" panose="02020603050405020304" pitchFamily="18" charset="0"/>
              </a:rPr>
              <a:t>Allocate and plan resources for effective closures</a:t>
            </a:r>
          </a:p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 smtClean="0">
                <a:cs typeface="Times New Roman" panose="02020603050405020304" pitchFamily="18" charset="0"/>
              </a:rPr>
              <a:t>Analyse Attendance data</a:t>
            </a:r>
          </a:p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 smtClean="0">
                <a:cs typeface="Times New Roman" panose="02020603050405020304" pitchFamily="18" charset="0"/>
              </a:rPr>
              <a:t>Learn your PASS FAIL records for execution</a:t>
            </a:r>
          </a:p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 smtClean="0">
                <a:cs typeface="Times New Roman" panose="02020603050405020304" pitchFamily="18" charset="0"/>
              </a:rPr>
              <a:t>Drill down to Industries and Domains</a:t>
            </a:r>
          </a:p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 smtClean="0">
                <a:cs typeface="Times New Roman" panose="02020603050405020304" pitchFamily="18" charset="0"/>
              </a:rPr>
              <a:t>RE-REG probability</a:t>
            </a:r>
          </a:p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16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4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63976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Knowledgebase: Top Queries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920621"/>
              </p:ext>
            </p:extLst>
          </p:nvPr>
        </p:nvGraphicFramePr>
        <p:xfrm>
          <a:off x="228600" y="762000"/>
          <a:ext cx="8686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21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63976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Knowledgebase: Query Management Process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sym typeface="Wingdings" panose="05000000000000000000" pitchFamily="2" charset="2"/>
              </a:rPr>
              <a:t>Unique Case ID</a:t>
            </a:r>
            <a:r>
              <a:rPr lang="en-IN" sz="1600" dirty="0">
                <a:sym typeface="Wingdings" panose="05000000000000000000" pitchFamily="2" charset="2"/>
              </a:rPr>
              <a:t>  is assigned to every query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sym typeface="Wingdings" panose="05000000000000000000" pitchFamily="2" charset="2"/>
              </a:rPr>
              <a:t>Every case is tagged with a Purpose [</a:t>
            </a:r>
            <a:r>
              <a:rPr lang="en-IN" sz="1600" b="1" dirty="0">
                <a:sym typeface="Wingdings" panose="05000000000000000000" pitchFamily="2" charset="2"/>
              </a:rPr>
              <a:t>Enquiry</a:t>
            </a:r>
            <a:r>
              <a:rPr lang="en-IN" sz="1600" dirty="0">
                <a:sym typeface="Wingdings" panose="05000000000000000000" pitchFamily="2" charset="2"/>
              </a:rPr>
              <a:t>, </a:t>
            </a:r>
            <a:r>
              <a:rPr lang="en-IN" sz="1600" b="1" dirty="0">
                <a:sym typeface="Wingdings" panose="05000000000000000000" pitchFamily="2" charset="2"/>
              </a:rPr>
              <a:t>Feedback</a:t>
            </a:r>
            <a:r>
              <a:rPr lang="en-IN" sz="1600" dirty="0">
                <a:sym typeface="Wingdings" panose="05000000000000000000" pitchFamily="2" charset="2"/>
              </a:rPr>
              <a:t> or a </a:t>
            </a:r>
            <a:r>
              <a:rPr lang="en-IN" sz="1600" b="1" dirty="0">
                <a:sym typeface="Wingdings" panose="05000000000000000000" pitchFamily="2" charset="2"/>
              </a:rPr>
              <a:t>Complaint]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sym typeface="Wingdings" panose="05000000000000000000" pitchFamily="2" charset="2"/>
              </a:rPr>
              <a:t>Further it is categorised against various functions Admissions, Academics, Logistics, Examinations or Support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/>
              <a:t>Email notification</a:t>
            </a:r>
            <a:r>
              <a:rPr lang="en-IN" sz="1600" dirty="0"/>
              <a:t> informing Student about the Case ID and confirming that the query is successfully submitted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Case is assigned </a:t>
            </a:r>
            <a:r>
              <a:rPr lang="en-IN" sz="1600" b="1" dirty="0"/>
              <a:t>Low</a:t>
            </a:r>
            <a:r>
              <a:rPr lang="en-IN" sz="1600" dirty="0"/>
              <a:t>, </a:t>
            </a:r>
            <a:r>
              <a:rPr lang="en-IN" sz="1600" b="1" dirty="0"/>
              <a:t>Medium</a:t>
            </a:r>
            <a:r>
              <a:rPr lang="en-IN" sz="1600" dirty="0"/>
              <a:t> and </a:t>
            </a:r>
            <a:r>
              <a:rPr lang="en-IN" sz="1600" b="1" dirty="0"/>
              <a:t>High</a:t>
            </a:r>
            <a:r>
              <a:rPr lang="en-IN" sz="1600" dirty="0"/>
              <a:t> priority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Medium and High priority cases are </a:t>
            </a:r>
            <a:r>
              <a:rPr lang="en-IN" sz="1600" b="1" dirty="0"/>
              <a:t>called before closing the case</a:t>
            </a:r>
            <a:r>
              <a:rPr lang="en-IN" sz="1600" dirty="0"/>
              <a:t>/documenting the resolution on email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sym typeface="Wingdings" panose="05000000000000000000" pitchFamily="2" charset="2"/>
              </a:rPr>
              <a:t>Cases are aimed to be closed within </a:t>
            </a:r>
            <a:r>
              <a:rPr lang="en-IN" sz="1600" b="1" dirty="0">
                <a:sym typeface="Wingdings" panose="05000000000000000000" pitchFamily="2" charset="2"/>
              </a:rPr>
              <a:t>24 hrs</a:t>
            </a:r>
            <a:r>
              <a:rPr lang="en-IN" sz="1600" dirty="0">
                <a:sym typeface="Wingdings" panose="05000000000000000000" pitchFamily="2" charset="2"/>
              </a:rPr>
              <a:t>, if it requires more research/approvals/consent the same is escalated accordingly and student is updated about the progress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sym typeface="Wingdings" panose="05000000000000000000" pitchFamily="2" charset="2"/>
              </a:rPr>
              <a:t>Email with </a:t>
            </a:r>
            <a:r>
              <a:rPr lang="en-IN" sz="1600" b="1" dirty="0">
                <a:sym typeface="Wingdings" panose="05000000000000000000" pitchFamily="2" charset="2"/>
              </a:rPr>
              <a:t>closure of case</a:t>
            </a:r>
            <a:r>
              <a:rPr lang="en-IN" sz="1600" dirty="0">
                <a:sym typeface="Wingdings" panose="05000000000000000000" pitchFamily="2" charset="2"/>
              </a:rPr>
              <a:t> includes a link to </a:t>
            </a:r>
            <a:r>
              <a:rPr lang="en-IN" sz="1600" b="1" dirty="0">
                <a:sym typeface="Wingdings" panose="05000000000000000000" pitchFamily="2" charset="2"/>
              </a:rPr>
              <a:t>CSAT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sym typeface="Wingdings" panose="05000000000000000000" pitchFamily="2" charset="2"/>
              </a:rPr>
              <a:t>CSAT:</a:t>
            </a:r>
          </a:p>
          <a:p>
            <a:pPr marL="542925" lvl="1" indent="-185738">
              <a:buFont typeface="Wingdings" panose="05000000000000000000" pitchFamily="2" charset="2"/>
              <a:buChar char="ü"/>
            </a:pPr>
            <a:r>
              <a:rPr lang="en-IN" sz="1600" dirty="0">
                <a:sym typeface="Wingdings" panose="05000000000000000000" pitchFamily="2" charset="2"/>
              </a:rPr>
              <a:t>Query was resolved [</a:t>
            </a:r>
            <a:r>
              <a:rPr lang="en-IN" sz="1600" b="1" i="1" dirty="0">
                <a:sym typeface="Wingdings" panose="05000000000000000000" pitchFamily="2" charset="2"/>
              </a:rPr>
              <a:t>Yes/No</a:t>
            </a:r>
            <a:r>
              <a:rPr lang="en-IN" sz="1600" dirty="0">
                <a:sym typeface="Wingdings" panose="05000000000000000000" pitchFamily="2" charset="2"/>
              </a:rPr>
              <a:t>]</a:t>
            </a:r>
          </a:p>
          <a:p>
            <a:pPr marL="542925" lvl="1" indent="-185738">
              <a:buFont typeface="Wingdings" panose="05000000000000000000" pitchFamily="2" charset="2"/>
              <a:buChar char="ü"/>
            </a:pPr>
            <a:r>
              <a:rPr lang="en-IN" sz="1600" dirty="0">
                <a:sym typeface="Wingdings" panose="05000000000000000000" pitchFamily="2" charset="2"/>
              </a:rPr>
              <a:t>Resolution provided was effective [</a:t>
            </a:r>
            <a:r>
              <a:rPr lang="en-IN" sz="1600" b="1" i="1" dirty="0">
                <a:sym typeface="Wingdings" panose="05000000000000000000" pitchFamily="2" charset="2"/>
              </a:rPr>
              <a:t>Strongly agree/Agree/Neutral/Disagree/Strongly Disagree</a:t>
            </a:r>
            <a:r>
              <a:rPr lang="en-IN" sz="1600" dirty="0">
                <a:sym typeface="Wingdings" panose="05000000000000000000" pitchFamily="2" charset="2"/>
              </a:rPr>
              <a:t>]</a:t>
            </a:r>
          </a:p>
          <a:p>
            <a:pPr marL="542925" lvl="1" indent="-185738">
              <a:buFont typeface="Wingdings" panose="05000000000000000000" pitchFamily="2" charset="2"/>
              <a:buChar char="ü"/>
            </a:pPr>
            <a:r>
              <a:rPr lang="en-IN" sz="1600" dirty="0">
                <a:sym typeface="Wingdings" panose="05000000000000000000" pitchFamily="2" charset="2"/>
              </a:rPr>
              <a:t>Counsellor handling the query was knowledgeable and helpful [</a:t>
            </a:r>
            <a:r>
              <a:rPr lang="en-IN" sz="1600" b="1" i="1" dirty="0">
                <a:sym typeface="Wingdings" panose="05000000000000000000" pitchFamily="2" charset="2"/>
              </a:rPr>
              <a:t>Strongly agree/Agree/Neutral/Disagree/Strongly Disagree</a:t>
            </a:r>
            <a:r>
              <a:rPr lang="en-IN" sz="1600" dirty="0">
                <a:sym typeface="Wingdings" panose="05000000000000000000" pitchFamily="2" charset="2"/>
              </a:rPr>
              <a:t>]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16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sz="16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0" indent="0">
              <a:buNone/>
            </a:pPr>
            <a:endParaRPr lang="en-I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endParaRPr lang="en-I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8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458200" cy="71596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Knowledgebase: Query Management: Channels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438628"/>
              </p:ext>
            </p:extLst>
          </p:nvPr>
        </p:nvGraphicFramePr>
        <p:xfrm>
          <a:off x="400050" y="1219200"/>
          <a:ext cx="828675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33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7"/>
            <a:ext cx="8229600" cy="63976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Support: Mechanism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841992"/>
              </p:ext>
            </p:extLst>
          </p:nvPr>
        </p:nvGraphicFramePr>
        <p:xfrm>
          <a:off x="457200" y="1097280"/>
          <a:ext cx="8229600" cy="447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5000"/>
                <a:gridCol w="4419600"/>
                <a:gridCol w="1905000"/>
              </a:tblGrid>
              <a:tr h="345440">
                <a:tc>
                  <a:txBody>
                    <a:bodyPr/>
                    <a:lstStyle/>
                    <a:p>
                      <a:r>
                        <a:rPr lang="en-IN" dirty="0" smtClean="0"/>
                        <a:t>Category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Benefit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Source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700" b="1" dirty="0" smtClean="0"/>
                        <a:t>FAQ’s</a:t>
                      </a:r>
                      <a:endParaRPr lang="en-IN" sz="17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 smtClean="0"/>
                        <a:t>Top queries,</a:t>
                      </a:r>
                      <a:r>
                        <a:rPr lang="en-IN" sz="1700" baseline="0" dirty="0" smtClean="0"/>
                        <a:t> most frequently asked questions are documented for students and employee benefit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/>
                        <a:t>Student</a:t>
                      </a:r>
                      <a:r>
                        <a:rPr lang="en-IN" sz="1700" baseline="0" dirty="0" smtClean="0"/>
                        <a:t> Portal</a:t>
                      </a:r>
                    </a:p>
                    <a:p>
                      <a:r>
                        <a:rPr lang="en-IN" sz="1700" baseline="0" dirty="0" smtClean="0"/>
                        <a:t>Mobile APP</a:t>
                      </a:r>
                    </a:p>
                    <a:p>
                      <a:r>
                        <a:rPr lang="en-IN" sz="1700" dirty="0" smtClean="0"/>
                        <a:t>AEP Portal</a:t>
                      </a:r>
                      <a:endParaRPr lang="en-IN" sz="1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700" b="1" dirty="0" smtClean="0"/>
                        <a:t>KNOWLEDGEBASE</a:t>
                      </a:r>
                      <a:endParaRPr lang="en-IN" sz="17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 dirty="0" smtClean="0"/>
                        <a:t>Top queries,</a:t>
                      </a:r>
                      <a:r>
                        <a:rPr lang="en-IN" sz="1700" baseline="0" dirty="0" smtClean="0"/>
                        <a:t> most frequently asked questions are documented for students and employee benefit</a:t>
                      </a:r>
                      <a:endParaRPr lang="en-IN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/>
                        <a:t>SFDC</a:t>
                      </a:r>
                    </a:p>
                    <a:p>
                      <a:r>
                        <a:rPr lang="en-IN" sz="1700" dirty="0" smtClean="0"/>
                        <a:t>Website</a:t>
                      </a:r>
                      <a:endParaRPr lang="en-IN" sz="17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700" b="1" dirty="0" smtClean="0"/>
                        <a:t>REGIONAL OFFICE</a:t>
                      </a:r>
                      <a:endParaRPr lang="en-IN" sz="17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 smtClean="0"/>
                        <a:t>Connect for</a:t>
                      </a:r>
                      <a:r>
                        <a:rPr lang="en-IN" sz="1700" baseline="0" dirty="0" smtClean="0"/>
                        <a:t> work around and trouble shoot a query effectively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/>
                        <a:t>Phone</a:t>
                      </a:r>
                    </a:p>
                    <a:p>
                      <a:r>
                        <a:rPr lang="en-IN" sz="1700" dirty="0" smtClean="0"/>
                        <a:t>Email</a:t>
                      </a:r>
                      <a:endParaRPr lang="en-IN" sz="1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700" b="1" dirty="0" smtClean="0"/>
                        <a:t>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 smtClean="0"/>
                        <a:t>Any escalation that impacts the Student or AEP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/>
                        <a:t>Phone email</a:t>
                      </a:r>
                      <a:endParaRPr lang="en-IN" sz="17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700" b="1" dirty="0" smtClean="0"/>
                        <a:t>FEEDBACK MECHANISM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700" baseline="0" dirty="0" smtClean="0"/>
                        <a:t>Lectures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700" baseline="0" dirty="0" smtClean="0"/>
                        <a:t>Exams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700" baseline="0" dirty="0" smtClean="0"/>
                        <a:t>Queries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700" baseline="0" dirty="0" smtClean="0"/>
                        <a:t>Shipment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700" baseline="0" dirty="0" smtClean="0"/>
                        <a:t>Service request</a:t>
                      </a:r>
                      <a:endParaRPr lang="en-IN" sz="17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 smtClean="0"/>
                        <a:t>HO</a:t>
                      </a:r>
                      <a:endParaRPr lang="en-IN" sz="17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61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7"/>
            <a:ext cx="8229600" cy="63976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Support: Performance Management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072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51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667000"/>
            <a:ext cx="7772400" cy="1470025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Overview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19800"/>
          </a:xfrm>
          <a:ln>
            <a:noFill/>
          </a:ln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PURPOSE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: 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To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improve student/lead connect for AEP’s, Regional office and Student support counsellors by enhancing their skills on below topics </a:t>
            </a: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IN" sz="16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AGENDA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: </a:t>
            </a:r>
          </a:p>
          <a:p>
            <a:pPr marL="0" lvl="1" indent="0">
              <a:buNone/>
            </a:pPr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Program Benefits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: </a:t>
            </a:r>
          </a:p>
          <a:p>
            <a:pPr marL="1143000" lvl="3">
              <a:buFont typeface="Wingdings" panose="05000000000000000000" pitchFamily="2" charset="2"/>
              <a:buChar char="ü"/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USP’s to strengthen our counselling process</a:t>
            </a:r>
          </a:p>
          <a:p>
            <a:pPr marL="1143000" lvl="3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Structure and layout during a Student life cycle </a:t>
            </a:r>
          </a:p>
          <a:p>
            <a:pPr marL="1143000" lvl="3">
              <a:buFont typeface="Wingdings" panose="05000000000000000000" pitchFamily="2" charset="2"/>
              <a:buChar char="ü"/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Support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and 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Coaching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during the Academic 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cycle</a:t>
            </a:r>
          </a:p>
          <a:p>
            <a:pPr marL="1143000" lvl="3">
              <a:buFont typeface="Wingdings" panose="05000000000000000000" pitchFamily="2" charset="2"/>
              <a:buChar char="ü"/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Student Connect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Application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:</a:t>
            </a:r>
          </a:p>
          <a:p>
            <a:pPr marL="1143000" lvl="3">
              <a:buFont typeface="Wingdings" panose="05000000000000000000" pitchFamily="2" charset="2"/>
              <a:buChar char="ü"/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Mobile App</a:t>
            </a:r>
          </a:p>
          <a:p>
            <a:pPr marL="1143000" lvl="3">
              <a:buFont typeface="Wingdings" panose="05000000000000000000" pitchFamily="2" charset="2"/>
              <a:buChar char="ü"/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Reports on Portal and SFDC</a:t>
            </a:r>
          </a:p>
          <a:p>
            <a:pPr marL="1143000" lvl="3">
              <a:buFont typeface="Wingdings" panose="05000000000000000000" pitchFamily="2" charset="2"/>
              <a:buChar char="ü"/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Manage data made available</a:t>
            </a:r>
          </a:p>
          <a:p>
            <a:pPr marL="1143000" lvl="3">
              <a:buFont typeface="Wingdings" panose="05000000000000000000" pitchFamily="2" charset="2"/>
              <a:buChar char="ü"/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Student Portal walk through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Knowledgebase and Support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: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1143000" lvl="3">
              <a:buFont typeface="Wingdings" panose="05000000000000000000" pitchFamily="2" charset="2"/>
              <a:buChar char="ü"/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Query Management process and Top Queries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1143000" lvl="3">
              <a:buFont typeface="Wingdings" panose="05000000000000000000" pitchFamily="2" charset="2"/>
              <a:buChar char="ü"/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Support Mechanism and SOP’s</a:t>
            </a:r>
          </a:p>
          <a:p>
            <a:pPr marL="1143000" lvl="3">
              <a:buFont typeface="Wingdings" panose="05000000000000000000" pitchFamily="2" charset="2"/>
              <a:buChar char="ü"/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Managing Top and Bottom performers</a:t>
            </a:r>
          </a:p>
          <a:p>
            <a:pPr marL="914400" lvl="3" indent="0">
              <a:buNone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1143000" lvl="3">
              <a:buFont typeface="Wingdings" panose="05000000000000000000" pitchFamily="2" charset="2"/>
              <a:buChar char="ü"/>
            </a:pP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05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63976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Program Benefits: USP’s 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10200"/>
          </a:xfrm>
          <a:ln>
            <a:noFill/>
          </a:ln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IN" sz="1600" b="1" dirty="0" smtClean="0">
                <a:cs typeface="Times New Roman" panose="02020603050405020304" pitchFamily="18" charset="0"/>
              </a:rPr>
              <a:t>Program flexibility</a:t>
            </a:r>
          </a:p>
          <a:p>
            <a:pPr marL="457200" lvl="2" indent="0">
              <a:lnSpc>
                <a:spcPct val="150000"/>
              </a:lnSpc>
              <a:buNone/>
            </a:pPr>
            <a:r>
              <a:rPr lang="en-IN" sz="1600" dirty="0" smtClean="0">
                <a:cs typeface="Times New Roman" panose="02020603050405020304" pitchFamily="18" charset="0"/>
              </a:rPr>
              <a:t>Admissions </a:t>
            </a:r>
            <a:r>
              <a:rPr lang="en-IN" sz="1600" b="1" dirty="0" smtClean="0">
                <a:cs typeface="Times New Roman" panose="02020603050405020304" pitchFamily="18" charset="0"/>
              </a:rPr>
              <a:t>I</a:t>
            </a:r>
            <a:r>
              <a:rPr lang="en-IN" sz="1600" dirty="0" smtClean="0">
                <a:cs typeface="Times New Roman" panose="02020603050405020304" pitchFamily="18" charset="0"/>
              </a:rPr>
              <a:t> Academics </a:t>
            </a:r>
            <a:r>
              <a:rPr lang="en-IN" sz="1600" b="1" dirty="0" smtClean="0">
                <a:cs typeface="Times New Roman" panose="02020603050405020304" pitchFamily="18" charset="0"/>
              </a:rPr>
              <a:t>I</a:t>
            </a:r>
            <a:r>
              <a:rPr lang="en-IN" sz="1600" dirty="0" smtClean="0">
                <a:cs typeface="Times New Roman" panose="02020603050405020304" pitchFamily="18" charset="0"/>
              </a:rPr>
              <a:t> Examination </a:t>
            </a:r>
            <a:r>
              <a:rPr lang="en-IN" sz="1600" b="1" dirty="0" smtClean="0">
                <a:cs typeface="Times New Roman" panose="02020603050405020304" pitchFamily="18" charset="0"/>
              </a:rPr>
              <a:t>I</a:t>
            </a:r>
            <a:r>
              <a:rPr lang="en-IN" sz="1600" dirty="0" smtClean="0">
                <a:cs typeface="Times New Roman" panose="02020603050405020304" pitchFamily="18" charset="0"/>
              </a:rPr>
              <a:t> Support</a:t>
            </a:r>
            <a:endParaRPr lang="en-IN" sz="1400" dirty="0" smtClean="0">
              <a:cs typeface="Times New Roman" panose="02020603050405020304" pitchFamily="18" charset="0"/>
            </a:endParaRPr>
          </a:p>
          <a:p>
            <a:pPr marL="444500" lvl="1" indent="-444500">
              <a:lnSpc>
                <a:spcPct val="200000"/>
              </a:lnSpc>
              <a:buNone/>
            </a:pPr>
            <a:r>
              <a:rPr lang="en-IN" sz="1600" b="1" dirty="0" smtClean="0">
                <a:cs typeface="Times New Roman" panose="02020603050405020304" pitchFamily="18" charset="0"/>
              </a:rPr>
              <a:t>Authors and Curriculum: </a:t>
            </a:r>
          </a:p>
          <a:p>
            <a:pPr marL="457200" lvl="2" indent="0">
              <a:lnSpc>
                <a:spcPct val="150000"/>
              </a:lnSpc>
              <a:buNone/>
            </a:pPr>
            <a:r>
              <a:rPr lang="en-IN" sz="1600" dirty="0" smtClean="0">
                <a:cs typeface="Times New Roman" panose="02020603050405020304" pitchFamily="18" charset="0"/>
              </a:rPr>
              <a:t>Content</a:t>
            </a:r>
            <a:r>
              <a:rPr lang="en-IN" sz="1600" b="1" dirty="0" smtClean="0"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cs typeface="Times New Roman" panose="02020603050405020304" pitchFamily="18" charset="0"/>
              </a:rPr>
              <a:t>and</a:t>
            </a:r>
            <a:r>
              <a:rPr lang="en-IN" sz="1600" b="1" dirty="0" smtClean="0"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cs typeface="Times New Roman" panose="02020603050405020304" pitchFamily="18" charset="0"/>
              </a:rPr>
              <a:t>Delivery</a:t>
            </a:r>
            <a:endParaRPr lang="en-IN" sz="1400" dirty="0" smtClean="0">
              <a:cs typeface="Times New Roman" panose="02020603050405020304" pitchFamily="18" charset="0"/>
            </a:endParaRPr>
          </a:p>
          <a:p>
            <a:pPr marL="0" lvl="1" indent="0">
              <a:lnSpc>
                <a:spcPct val="200000"/>
              </a:lnSpc>
              <a:buNone/>
            </a:pPr>
            <a:r>
              <a:rPr lang="en-IN" sz="1600" b="1" dirty="0" smtClean="0">
                <a:cs typeface="Times New Roman" panose="02020603050405020304" pitchFamily="18" charset="0"/>
              </a:rPr>
              <a:t>Faculty members</a:t>
            </a:r>
          </a:p>
          <a:p>
            <a:pPr marL="444500" lvl="2" indent="0">
              <a:lnSpc>
                <a:spcPct val="150000"/>
              </a:lnSpc>
              <a:buNone/>
            </a:pPr>
            <a:r>
              <a:rPr lang="en-IN" sz="1600" dirty="0" smtClean="0">
                <a:cs typeface="Times New Roman" panose="02020603050405020304" pitchFamily="18" charset="0"/>
              </a:rPr>
              <a:t>Tenure and Industry </a:t>
            </a:r>
            <a:endParaRPr lang="en-IN" sz="1600" dirty="0">
              <a:cs typeface="Times New Roman" panose="02020603050405020304" pitchFamily="18" charset="0"/>
            </a:endParaRPr>
          </a:p>
          <a:p>
            <a:pPr marL="0" lvl="1" indent="0">
              <a:lnSpc>
                <a:spcPct val="200000"/>
              </a:lnSpc>
              <a:buNone/>
            </a:pPr>
            <a:r>
              <a:rPr lang="en-IN" sz="1600" b="1" dirty="0" smtClean="0">
                <a:cs typeface="Times New Roman" panose="02020603050405020304" pitchFamily="18" charset="0"/>
              </a:rPr>
              <a:t>Assessment Process</a:t>
            </a:r>
            <a:endParaRPr lang="en-IN" sz="1600" b="1" dirty="0">
              <a:cs typeface="Times New Roman" panose="02020603050405020304" pitchFamily="18" charset="0"/>
            </a:endParaRPr>
          </a:p>
          <a:p>
            <a:pPr marL="457200" lvl="2" indent="0">
              <a:lnSpc>
                <a:spcPct val="150000"/>
              </a:lnSpc>
              <a:buNone/>
            </a:pPr>
            <a:r>
              <a:rPr lang="en-IN" sz="1600" dirty="0" smtClean="0">
                <a:cs typeface="Times New Roman" panose="02020603050405020304" pitchFamily="18" charset="0"/>
              </a:rPr>
              <a:t>Methodology</a:t>
            </a:r>
            <a:r>
              <a:rPr lang="en-IN" sz="1600" b="1" dirty="0" smtClean="0"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cs typeface="Times New Roman" panose="02020603050405020304" pitchFamily="18" charset="0"/>
              </a:rPr>
              <a:t>and</a:t>
            </a:r>
            <a:r>
              <a:rPr lang="en-IN" sz="1600" b="1" dirty="0" smtClean="0">
                <a:cs typeface="Times New Roman" panose="02020603050405020304" pitchFamily="18" charset="0"/>
              </a:rPr>
              <a:t> </a:t>
            </a:r>
            <a:r>
              <a:rPr lang="en-IN" sz="1600" dirty="0">
                <a:cs typeface="Times New Roman" panose="02020603050405020304" pitchFamily="18" charset="0"/>
              </a:rPr>
              <a:t>P</a:t>
            </a:r>
            <a:r>
              <a:rPr lang="en-IN" sz="1600" dirty="0" smtClean="0">
                <a:cs typeface="Times New Roman" panose="02020603050405020304" pitchFamily="18" charset="0"/>
              </a:rPr>
              <a:t>rocess</a:t>
            </a:r>
            <a:r>
              <a:rPr lang="en-IN" sz="1600" b="1" dirty="0" smtClean="0">
                <a:cs typeface="Times New Roman" panose="02020603050405020304" pitchFamily="18" charset="0"/>
              </a:rPr>
              <a:t> </a:t>
            </a:r>
            <a:endParaRPr lang="en-IN" sz="1400" dirty="0">
              <a:cs typeface="Times New Roman" panose="02020603050405020304" pitchFamily="18" charset="0"/>
            </a:endParaRPr>
          </a:p>
          <a:p>
            <a:pPr marL="0" lvl="1" indent="0">
              <a:lnSpc>
                <a:spcPct val="200000"/>
              </a:lnSpc>
              <a:buNone/>
            </a:pPr>
            <a:r>
              <a:rPr lang="en-IN" sz="1600" b="1" dirty="0" smtClean="0">
                <a:cs typeface="Times New Roman" panose="02020603050405020304" pitchFamily="18" charset="0"/>
              </a:rPr>
              <a:t>Placement Assistance and Networking</a:t>
            </a:r>
          </a:p>
          <a:p>
            <a:pPr marL="457200" lvl="2" indent="0">
              <a:lnSpc>
                <a:spcPct val="150000"/>
              </a:lnSpc>
              <a:buNone/>
            </a:pPr>
            <a:r>
              <a:rPr lang="en-IN" sz="1600" dirty="0" smtClean="0">
                <a:cs typeface="Times New Roman" panose="02020603050405020304" pitchFamily="18" charset="0"/>
              </a:rPr>
              <a:t>Process</a:t>
            </a:r>
            <a:r>
              <a:rPr lang="en-IN" sz="1600" b="1" dirty="0" smtClean="0"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cs typeface="Times New Roman" panose="02020603050405020304" pitchFamily="18" charset="0"/>
              </a:rPr>
              <a:t>and</a:t>
            </a:r>
            <a:r>
              <a:rPr lang="en-IN" sz="1600" b="1" dirty="0" smtClean="0"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cs typeface="Times New Roman" panose="02020603050405020304" pitchFamily="18" charset="0"/>
              </a:rPr>
              <a:t>Benefit</a:t>
            </a:r>
            <a:r>
              <a:rPr lang="en-IN" sz="1600" b="1" dirty="0" smtClean="0">
                <a:cs typeface="Times New Roman" panose="02020603050405020304" pitchFamily="18" charset="0"/>
              </a:rPr>
              <a:t> </a:t>
            </a:r>
            <a:endParaRPr lang="en-IN" sz="1800" b="1" dirty="0" smtClean="0">
              <a:cs typeface="Times New Roman" panose="02020603050405020304" pitchFamily="18" charset="0"/>
            </a:endParaRPr>
          </a:p>
          <a:p>
            <a:pPr marL="285750" lvl="1">
              <a:lnSpc>
                <a:spcPct val="150000"/>
              </a:lnSpc>
              <a:buFontTx/>
              <a:buChar char="-"/>
            </a:pPr>
            <a:endParaRPr lang="en-IN" sz="1600" b="1" dirty="0" smtClean="0">
              <a:cs typeface="Times New Roman" panose="02020603050405020304" pitchFamily="18" charset="0"/>
            </a:endParaRPr>
          </a:p>
          <a:p>
            <a:pPr marL="285750" lvl="1">
              <a:lnSpc>
                <a:spcPct val="150000"/>
              </a:lnSpc>
              <a:buFontTx/>
              <a:buChar char="-"/>
            </a:pPr>
            <a:endParaRPr lang="en-IN" sz="1600" b="1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2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537"/>
            <a:ext cx="8229600" cy="63976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Program Benefits: USP’s: Program Flexibility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4191000" cy="2971800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IN" sz="1600" b="1" u="sng" dirty="0" smtClean="0">
                <a:cs typeface="Times New Roman" panose="02020603050405020304" pitchFamily="18" charset="0"/>
              </a:rPr>
              <a:t>Admissions:</a:t>
            </a:r>
          </a:p>
          <a:p>
            <a:pPr marL="177800" lvl="1" indent="-177800">
              <a:buFontTx/>
              <a:buChar char="-"/>
            </a:pPr>
            <a:r>
              <a:rPr lang="en-IN" sz="1600" dirty="0" smtClean="0">
                <a:cs typeface="Times New Roman" panose="02020603050405020304" pitchFamily="18" charset="0"/>
              </a:rPr>
              <a:t>Finance options available via Instalment, CC or Loan options hosted by NMIMS</a:t>
            </a:r>
            <a:r>
              <a:rPr lang="en-IN" sz="1600" b="1" dirty="0" smtClean="0">
                <a:cs typeface="Times New Roman" panose="02020603050405020304" pitchFamily="18" charset="0"/>
              </a:rPr>
              <a:t> </a:t>
            </a:r>
          </a:p>
          <a:p>
            <a:pPr marL="177800" lvl="1" indent="-177800">
              <a:buFontTx/>
              <a:buChar char="-"/>
            </a:pPr>
            <a:r>
              <a:rPr lang="en-IN" sz="1600" dirty="0" smtClean="0">
                <a:cs typeface="Times New Roman" panose="02020603050405020304" pitchFamily="18" charset="0"/>
              </a:rPr>
              <a:t>Re-registration process even with backlogs from previous SEM</a:t>
            </a:r>
          </a:p>
          <a:p>
            <a:pPr marL="177800" lvl="1" indent="-177800">
              <a:buFontTx/>
              <a:buChar char="-"/>
            </a:pPr>
            <a:r>
              <a:rPr lang="en-IN" sz="1600" dirty="0" smtClean="0">
                <a:cs typeface="Times New Roman" panose="02020603050405020304" pitchFamily="18" charset="0"/>
              </a:rPr>
              <a:t>Change of specialization during a program</a:t>
            </a:r>
          </a:p>
          <a:p>
            <a:pPr marL="177800" lvl="1" indent="-177800">
              <a:buFontTx/>
              <a:buChar char="-"/>
            </a:pPr>
            <a:r>
              <a:rPr lang="en-IN" sz="1600" dirty="0" smtClean="0">
                <a:cs typeface="Times New Roman" panose="02020603050405020304" pitchFamily="18" charset="0"/>
              </a:rPr>
              <a:t>Course duration and Validity extension</a:t>
            </a:r>
          </a:p>
          <a:p>
            <a:pPr marL="177800" lvl="1" indent="-177800">
              <a:buFontTx/>
              <a:buChar char="-"/>
            </a:pPr>
            <a:endParaRPr lang="en-IN" sz="1600" dirty="0" smtClean="0"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IN" sz="1600" b="1" dirty="0"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IN" sz="1600" b="1" dirty="0" smtClean="0"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86952" y="762000"/>
            <a:ext cx="4191000" cy="29718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Font typeface="Arial" pitchFamily="34" charset="0"/>
              <a:buNone/>
            </a:pPr>
            <a:r>
              <a:rPr lang="en-IN" sz="1600" b="1" u="sng" dirty="0" smtClean="0">
                <a:cs typeface="Times New Roman" panose="02020603050405020304" pitchFamily="18" charset="0"/>
              </a:rPr>
              <a:t>Academics:</a:t>
            </a:r>
          </a:p>
          <a:p>
            <a:pPr marL="177800" lvl="1" indent="-177800">
              <a:buFontTx/>
              <a:buChar char="-"/>
            </a:pPr>
            <a:r>
              <a:rPr lang="en-IN" sz="1600" dirty="0" smtClean="0">
                <a:cs typeface="Times New Roman" panose="02020603050405020304" pitchFamily="18" charset="0"/>
              </a:rPr>
              <a:t>Weekend Online lectures</a:t>
            </a:r>
          </a:p>
          <a:p>
            <a:pPr marL="177800" lvl="1" indent="-177800">
              <a:buFontTx/>
              <a:buChar char="-"/>
            </a:pPr>
            <a:r>
              <a:rPr lang="en-IN" sz="1600" dirty="0" smtClean="0">
                <a:cs typeface="Times New Roman" panose="02020603050405020304" pitchFamily="18" charset="0"/>
              </a:rPr>
              <a:t>Recordings in MP4 format, mobile compatible</a:t>
            </a:r>
          </a:p>
          <a:p>
            <a:pPr marL="177800" lvl="1" indent="-177800">
              <a:buFontTx/>
              <a:buChar char="-"/>
            </a:pPr>
            <a:r>
              <a:rPr lang="en-IN" sz="1600" dirty="0" smtClean="0">
                <a:cs typeface="Times New Roman" panose="02020603050405020304" pitchFamily="18" charset="0"/>
              </a:rPr>
              <a:t>Snippets of lectures for ease of learning</a:t>
            </a:r>
          </a:p>
          <a:p>
            <a:pPr marL="177800" lvl="1" indent="-177800">
              <a:buFontTx/>
              <a:buChar char="-"/>
            </a:pPr>
            <a:r>
              <a:rPr lang="en-IN" sz="1600" dirty="0" smtClean="0">
                <a:cs typeface="Times New Roman" panose="02020603050405020304" pitchFamily="18" charset="0"/>
              </a:rPr>
              <a:t>Post my query- New student/backlogs</a:t>
            </a:r>
          </a:p>
          <a:p>
            <a:pPr marL="177800" lvl="1" indent="-177800">
              <a:buFontTx/>
              <a:buChar char="-"/>
            </a:pPr>
            <a:r>
              <a:rPr lang="en-IN" sz="1600" dirty="0" smtClean="0">
                <a:cs typeface="Times New Roman" panose="02020603050405020304" pitchFamily="18" charset="0"/>
              </a:rPr>
              <a:t>Choice of faculty</a:t>
            </a:r>
          </a:p>
          <a:p>
            <a:pPr marL="177800" lvl="1" indent="-177800">
              <a:buFontTx/>
              <a:buChar char="-"/>
            </a:pPr>
            <a:r>
              <a:rPr lang="en-IN" sz="1600" dirty="0" smtClean="0">
                <a:cs typeface="Times New Roman" panose="02020603050405020304" pitchFamily="18" charset="0"/>
              </a:rPr>
              <a:t>Parallel sessions</a:t>
            </a:r>
          </a:p>
          <a:p>
            <a:pPr marL="177800" lvl="1" indent="-177800">
              <a:buFontTx/>
              <a:buChar char="-"/>
            </a:pPr>
            <a:endParaRPr lang="en-IN" sz="1600" dirty="0" smtClean="0">
              <a:cs typeface="Times New Roman" panose="02020603050405020304" pitchFamily="18" charset="0"/>
            </a:endParaRPr>
          </a:p>
          <a:p>
            <a:pPr marL="177800" lvl="1" indent="-177800">
              <a:buFontTx/>
              <a:buChar char="-"/>
            </a:pPr>
            <a:endParaRPr lang="en-IN" sz="1600" dirty="0" smtClean="0">
              <a:cs typeface="Times New Roman" panose="02020603050405020304" pitchFamily="18" charset="0"/>
            </a:endParaRPr>
          </a:p>
          <a:p>
            <a:pPr marL="177800" lvl="1" indent="-177800">
              <a:buFontTx/>
              <a:buChar char="-"/>
            </a:pPr>
            <a:endParaRPr lang="en-IN" sz="1600" dirty="0" smtClean="0"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buFont typeface="Arial" pitchFamily="34" charset="0"/>
              <a:buNone/>
            </a:pPr>
            <a:endParaRPr lang="en-IN" sz="1600" b="1" dirty="0" smtClean="0"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buFont typeface="Arial" pitchFamily="34" charset="0"/>
              <a:buNone/>
            </a:pPr>
            <a:endParaRPr lang="en-IN" sz="1600" b="1" dirty="0" smtClean="0"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810000"/>
            <a:ext cx="4191000" cy="29718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Font typeface="Arial" pitchFamily="34" charset="0"/>
              <a:buNone/>
            </a:pPr>
            <a:r>
              <a:rPr lang="en-IN" sz="1600" b="1" u="sng" dirty="0" smtClean="0">
                <a:cs typeface="Times New Roman" panose="02020603050405020304" pitchFamily="18" charset="0"/>
              </a:rPr>
              <a:t>Examination:</a:t>
            </a:r>
          </a:p>
          <a:p>
            <a:pPr marL="177800" lvl="1" indent="-177800">
              <a:buFontTx/>
              <a:buChar char="-"/>
            </a:pPr>
            <a:r>
              <a:rPr lang="en-IN" sz="1600" dirty="0" smtClean="0">
                <a:cs typeface="Times New Roman" panose="02020603050405020304" pitchFamily="18" charset="0"/>
              </a:rPr>
              <a:t>Four exam cycle for Assignments and Term end exams</a:t>
            </a:r>
          </a:p>
          <a:p>
            <a:pPr marL="177800" lvl="1" indent="-177800">
              <a:buFontTx/>
              <a:buChar char="-"/>
            </a:pPr>
            <a:r>
              <a:rPr lang="en-IN" sz="1600" dirty="0" smtClean="0">
                <a:cs typeface="Times New Roman" panose="02020603050405020304" pitchFamily="18" charset="0"/>
              </a:rPr>
              <a:t>Assignment not a pre-requisite </a:t>
            </a:r>
          </a:p>
          <a:p>
            <a:pPr marL="177800" lvl="1" indent="-177800">
              <a:buFontTx/>
              <a:buChar char="-"/>
            </a:pPr>
            <a:r>
              <a:rPr lang="en-IN" sz="1600" dirty="0" smtClean="0">
                <a:cs typeface="Times New Roman" panose="02020603050405020304" pitchFamily="18" charset="0"/>
              </a:rPr>
              <a:t>Choice of centre, exam date and time</a:t>
            </a:r>
          </a:p>
          <a:p>
            <a:pPr marL="177800" lvl="1" indent="-177800">
              <a:buFontTx/>
              <a:buChar char="-"/>
            </a:pPr>
            <a:r>
              <a:rPr lang="en-IN" sz="1600" dirty="0" smtClean="0">
                <a:cs typeface="Times New Roman" panose="02020603050405020304" pitchFamily="18" charset="0"/>
              </a:rPr>
              <a:t>Change of centre</a:t>
            </a:r>
          </a:p>
          <a:p>
            <a:pPr marL="177800" lvl="1" indent="-177800">
              <a:buFontTx/>
              <a:buChar char="-"/>
            </a:pPr>
            <a:r>
              <a:rPr lang="en-IN" sz="1600" dirty="0" smtClean="0">
                <a:cs typeface="Times New Roman" panose="02020603050405020304" pitchFamily="18" charset="0"/>
              </a:rPr>
              <a:t>Revaluation and refund policy</a:t>
            </a:r>
          </a:p>
          <a:p>
            <a:pPr marL="177800" lvl="1" indent="-177800">
              <a:buFontTx/>
              <a:buChar char="-"/>
            </a:pPr>
            <a:r>
              <a:rPr lang="en-IN" sz="1600" dirty="0" smtClean="0">
                <a:cs typeface="Times New Roman" panose="02020603050405020304" pitchFamily="18" charset="0"/>
              </a:rPr>
              <a:t>Re-sit of exams</a:t>
            </a:r>
          </a:p>
          <a:p>
            <a:pPr marL="177800" lvl="1" indent="-177800">
              <a:buFontTx/>
              <a:buChar char="-"/>
            </a:pPr>
            <a:r>
              <a:rPr lang="en-IN" sz="1600" dirty="0" smtClean="0">
                <a:cs typeface="Times New Roman" panose="02020603050405020304" pitchFamily="18" charset="0"/>
              </a:rPr>
              <a:t>Best of scores (Assignment)</a:t>
            </a:r>
          </a:p>
          <a:p>
            <a:pPr marL="177800" lvl="1" indent="-177800">
              <a:buFontTx/>
              <a:buChar char="-"/>
            </a:pPr>
            <a:endParaRPr lang="en-IN" sz="1600" dirty="0" smtClean="0">
              <a:cs typeface="Times New Roman" panose="02020603050405020304" pitchFamily="18" charset="0"/>
            </a:endParaRPr>
          </a:p>
          <a:p>
            <a:pPr marL="177800" lvl="1" indent="-177800">
              <a:buFontTx/>
              <a:buChar char="-"/>
            </a:pPr>
            <a:endParaRPr lang="en-IN" sz="1600" dirty="0" smtClean="0">
              <a:cs typeface="Times New Roman" panose="02020603050405020304" pitchFamily="18" charset="0"/>
            </a:endParaRPr>
          </a:p>
          <a:p>
            <a:pPr marL="177800" lvl="1" indent="-177800">
              <a:buFontTx/>
              <a:buChar char="-"/>
            </a:pPr>
            <a:endParaRPr lang="en-IN" sz="1600" dirty="0" smtClean="0">
              <a:cs typeface="Times New Roman" panose="02020603050405020304" pitchFamily="18" charset="0"/>
            </a:endParaRPr>
          </a:p>
          <a:p>
            <a:pPr marL="177800" lvl="1" indent="-177800">
              <a:buFontTx/>
              <a:buChar char="-"/>
            </a:pPr>
            <a:endParaRPr lang="en-IN" sz="1600" dirty="0" smtClean="0"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buFont typeface="Arial" pitchFamily="34" charset="0"/>
              <a:buNone/>
            </a:pPr>
            <a:endParaRPr lang="en-IN" sz="1600" b="1" dirty="0" smtClean="0"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buFont typeface="Arial" pitchFamily="34" charset="0"/>
              <a:buNone/>
            </a:pPr>
            <a:endParaRPr lang="en-IN" sz="1600" b="1" dirty="0" smtClean="0"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00600" y="3810000"/>
            <a:ext cx="4191000" cy="29718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Font typeface="Arial" pitchFamily="34" charset="0"/>
              <a:buNone/>
            </a:pPr>
            <a:r>
              <a:rPr lang="en-IN" sz="1600" b="1" u="sng" dirty="0" smtClean="0">
                <a:cs typeface="Times New Roman" panose="02020603050405020304" pitchFamily="18" charset="0"/>
              </a:rPr>
              <a:t>Support:</a:t>
            </a:r>
          </a:p>
          <a:p>
            <a:pPr marL="177800" lvl="1" indent="-177800">
              <a:buFontTx/>
              <a:buChar char="-"/>
            </a:pPr>
            <a:r>
              <a:rPr lang="en-IN" sz="1600" dirty="0" smtClean="0">
                <a:cs typeface="Times New Roman" panose="02020603050405020304" pitchFamily="18" charset="0"/>
              </a:rPr>
              <a:t>Centralised query management process for an effective closure</a:t>
            </a:r>
          </a:p>
          <a:p>
            <a:pPr marL="177800" lvl="1" indent="-177800">
              <a:buFontTx/>
              <a:buChar char="-"/>
            </a:pPr>
            <a:r>
              <a:rPr lang="en-IN" sz="1600" dirty="0" smtClean="0">
                <a:cs typeface="Times New Roman" panose="02020603050405020304" pitchFamily="18" charset="0"/>
              </a:rPr>
              <a:t>Visibility at a Management level for a calibrated response</a:t>
            </a:r>
          </a:p>
          <a:p>
            <a:pPr marL="177800" lvl="1" indent="-177800">
              <a:buFontTx/>
              <a:buChar char="-"/>
            </a:pPr>
            <a:r>
              <a:rPr lang="en-IN" sz="1600" dirty="0" smtClean="0">
                <a:cs typeface="Times New Roman" panose="02020603050405020304" pitchFamily="18" charset="0"/>
              </a:rPr>
              <a:t>Open door policy to reach out to all levels for queries/escalations</a:t>
            </a:r>
          </a:p>
          <a:p>
            <a:pPr marL="177800" lvl="1" indent="-177800">
              <a:buFontTx/>
              <a:buChar char="-"/>
            </a:pPr>
            <a:r>
              <a:rPr lang="en-IN" sz="1600" dirty="0" smtClean="0">
                <a:cs typeface="Times New Roman" panose="02020603050405020304" pitchFamily="18" charset="0"/>
              </a:rPr>
              <a:t>Service request module</a:t>
            </a:r>
          </a:p>
          <a:p>
            <a:pPr marL="177800" lvl="1" indent="-177800">
              <a:buFontTx/>
              <a:buChar char="-"/>
            </a:pPr>
            <a:endParaRPr lang="en-IN" sz="1600" dirty="0" smtClean="0">
              <a:cs typeface="Times New Roman" panose="02020603050405020304" pitchFamily="18" charset="0"/>
            </a:endParaRPr>
          </a:p>
          <a:p>
            <a:pPr marL="177800" lvl="1" indent="-177800">
              <a:buFontTx/>
              <a:buChar char="-"/>
            </a:pPr>
            <a:endParaRPr lang="en-IN" sz="1600" dirty="0" smtClean="0">
              <a:cs typeface="Times New Roman" panose="02020603050405020304" pitchFamily="18" charset="0"/>
            </a:endParaRPr>
          </a:p>
          <a:p>
            <a:pPr marL="177800" lvl="1" indent="-177800">
              <a:buFontTx/>
              <a:buChar char="-"/>
            </a:pPr>
            <a:endParaRPr lang="en-IN" sz="1600" dirty="0" smtClean="0">
              <a:cs typeface="Times New Roman" panose="02020603050405020304" pitchFamily="18" charset="0"/>
            </a:endParaRPr>
          </a:p>
          <a:p>
            <a:pPr marL="177800" lvl="1" indent="-177800">
              <a:buFontTx/>
              <a:buChar char="-"/>
            </a:pPr>
            <a:endParaRPr lang="en-IN" sz="1600" dirty="0" smtClean="0"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buFont typeface="Arial" pitchFamily="34" charset="0"/>
              <a:buNone/>
            </a:pPr>
            <a:endParaRPr lang="en-IN" sz="1600" b="1" dirty="0" smtClean="0"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buFont typeface="Arial" pitchFamily="34" charset="0"/>
              <a:buNone/>
            </a:pPr>
            <a:endParaRPr lang="en-IN" sz="1600" b="1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1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537"/>
            <a:ext cx="8520752" cy="63976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Program Benefits: USP’s: Academics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3352800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IN" sz="1600" b="1" u="sng" dirty="0" smtClean="0">
                <a:cs typeface="Times New Roman" panose="02020603050405020304" pitchFamily="18" charset="0"/>
              </a:rPr>
              <a:t>Authors and Curriculum</a:t>
            </a:r>
            <a:r>
              <a:rPr lang="en-IN" sz="1600" b="1" dirty="0" smtClean="0">
                <a:cs typeface="Times New Roman" panose="02020603050405020304" pitchFamily="18" charset="0"/>
              </a:rPr>
              <a:t>: </a:t>
            </a:r>
            <a:r>
              <a:rPr lang="en-IN" sz="1600" dirty="0" smtClean="0">
                <a:cs typeface="Times New Roman" panose="02020603050405020304" pitchFamily="18" charset="0"/>
              </a:rPr>
              <a:t>Publishers on board </a:t>
            </a:r>
            <a:r>
              <a:rPr lang="en-IN" sz="1600" b="1" dirty="0" smtClean="0">
                <a:cs typeface="Times New Roman" panose="02020603050405020304" pitchFamily="18" charset="0"/>
              </a:rPr>
              <a:t>Wiley</a:t>
            </a:r>
            <a:r>
              <a:rPr lang="en-IN" sz="1600" dirty="0" smtClean="0">
                <a:cs typeface="Times New Roman" panose="02020603050405020304" pitchFamily="18" charset="0"/>
              </a:rPr>
              <a:t>, </a:t>
            </a:r>
            <a:r>
              <a:rPr lang="en-IN" sz="1600" b="1" dirty="0" smtClean="0">
                <a:cs typeface="Times New Roman" panose="02020603050405020304" pitchFamily="18" charset="0"/>
              </a:rPr>
              <a:t>Pearson</a:t>
            </a:r>
            <a:r>
              <a:rPr lang="en-IN" sz="1600" dirty="0" smtClean="0">
                <a:cs typeface="Times New Roman" panose="02020603050405020304" pitchFamily="18" charset="0"/>
              </a:rPr>
              <a:t>, </a:t>
            </a:r>
            <a:r>
              <a:rPr lang="en-IN" sz="1600" b="1" dirty="0"/>
              <a:t>McGraw-Hill</a:t>
            </a:r>
            <a:r>
              <a:rPr lang="en-IN" sz="1600" dirty="0"/>
              <a:t> </a:t>
            </a:r>
            <a:endParaRPr lang="en-IN" sz="1600" dirty="0" smtClean="0">
              <a:cs typeface="Times New Roman" panose="02020603050405020304" pitchFamily="18" charset="0"/>
            </a:endParaRPr>
          </a:p>
          <a:p>
            <a:pPr marL="177800" lvl="1" indent="-177800">
              <a:lnSpc>
                <a:spcPct val="150000"/>
              </a:lnSpc>
              <a:buFontTx/>
              <a:buChar char="-"/>
            </a:pPr>
            <a:r>
              <a:rPr lang="en-US" sz="1500" dirty="0">
                <a:cs typeface="Times New Roman" panose="02020603050405020304" pitchFamily="18" charset="0"/>
              </a:rPr>
              <a:t>Business Communication – (John V. Thill and Courtland L. Bovee, Roshan Lal Raina)</a:t>
            </a:r>
            <a:endParaRPr lang="en-IN" sz="1500" dirty="0">
              <a:cs typeface="Times New Roman" panose="02020603050405020304" pitchFamily="18" charset="0"/>
            </a:endParaRPr>
          </a:p>
          <a:p>
            <a:pPr marL="177800" lvl="1" indent="-177800">
              <a:buFontTx/>
              <a:buChar char="-"/>
            </a:pPr>
            <a:r>
              <a:rPr lang="en-US" sz="1500" dirty="0">
                <a:cs typeface="Times New Roman" panose="02020603050405020304" pitchFamily="18" charset="0"/>
              </a:rPr>
              <a:t>Marketing Management – (</a:t>
            </a:r>
            <a:r>
              <a:rPr lang="de-DE" sz="1500" dirty="0">
                <a:cs typeface="Times New Roman" panose="02020603050405020304" pitchFamily="18" charset="0"/>
              </a:rPr>
              <a:t>Philip Kotler, Kevin Lane Kellar and </a:t>
            </a:r>
            <a:r>
              <a:rPr lang="en-US" sz="1500" dirty="0">
                <a:cs typeface="Times New Roman" panose="02020603050405020304" pitchFamily="18" charset="0"/>
              </a:rPr>
              <a:t>Dr. Prafulla Agnihotri</a:t>
            </a:r>
            <a:r>
              <a:rPr lang="de-DE" sz="1500" dirty="0">
                <a:cs typeface="Times New Roman" panose="02020603050405020304" pitchFamily="18" charset="0"/>
              </a:rPr>
              <a:t>)</a:t>
            </a:r>
            <a:endParaRPr lang="en-IN" sz="1500" dirty="0">
              <a:cs typeface="Times New Roman" panose="02020603050405020304" pitchFamily="18" charset="0"/>
            </a:endParaRPr>
          </a:p>
          <a:p>
            <a:pPr marL="177800" lvl="1" indent="-177800">
              <a:buFontTx/>
              <a:buChar char="-"/>
            </a:pPr>
            <a:r>
              <a:rPr lang="en-US" sz="1500" dirty="0">
                <a:cs typeface="Times New Roman" panose="02020603050405020304" pitchFamily="18" charset="0"/>
              </a:rPr>
              <a:t>Strategic Management – (Thomas L. Wheelen, J. David Hunger)</a:t>
            </a:r>
            <a:endParaRPr lang="en-IN" sz="1500" dirty="0">
              <a:cs typeface="Times New Roman" panose="02020603050405020304" pitchFamily="18" charset="0"/>
            </a:endParaRPr>
          </a:p>
          <a:p>
            <a:pPr marL="177800" lvl="1" indent="-177800">
              <a:buFontTx/>
              <a:buChar char="-"/>
            </a:pPr>
            <a:r>
              <a:rPr lang="en-US" sz="1500" dirty="0">
                <a:cs typeface="Times New Roman" panose="02020603050405020304" pitchFamily="18" charset="0"/>
              </a:rPr>
              <a:t>Sales Management – (Richard R Still)</a:t>
            </a:r>
            <a:endParaRPr lang="en-IN" sz="1500" dirty="0">
              <a:cs typeface="Times New Roman" panose="02020603050405020304" pitchFamily="18" charset="0"/>
            </a:endParaRPr>
          </a:p>
          <a:p>
            <a:pPr marL="177800" lvl="1" indent="-177800">
              <a:buFontTx/>
              <a:buChar char="-"/>
            </a:pPr>
            <a:r>
              <a:rPr lang="en-US" sz="1500" dirty="0">
                <a:cs typeface="Times New Roman" panose="02020603050405020304" pitchFamily="18" charset="0"/>
              </a:rPr>
              <a:t>Operations Management – B. Mahadevan - IIM, Bangalore)</a:t>
            </a:r>
            <a:endParaRPr lang="en-IN" sz="1500" dirty="0">
              <a:cs typeface="Times New Roman" panose="02020603050405020304" pitchFamily="18" charset="0"/>
            </a:endParaRPr>
          </a:p>
          <a:p>
            <a:pPr marL="177800" lvl="1" indent="-177800">
              <a:buFontTx/>
              <a:buChar char="-"/>
            </a:pPr>
            <a:r>
              <a:rPr lang="en-US" sz="1500" dirty="0">
                <a:cs typeface="Times New Roman" panose="02020603050405020304" pitchFamily="18" charset="0"/>
              </a:rPr>
              <a:t>Consumer Behaviour - (Leon G. Schiffman, Joseph Wisenblit, S. Ramesh Kumar)</a:t>
            </a:r>
            <a:endParaRPr lang="en-IN" sz="1500" dirty="0">
              <a:cs typeface="Times New Roman" panose="02020603050405020304" pitchFamily="18" charset="0"/>
            </a:endParaRPr>
          </a:p>
          <a:p>
            <a:pPr marL="177800" lvl="1" indent="-177800">
              <a:buFontTx/>
              <a:buChar char="-"/>
            </a:pPr>
            <a:r>
              <a:rPr lang="en-US" sz="1500" dirty="0">
                <a:cs typeface="Times New Roman" panose="02020603050405020304" pitchFamily="18" charset="0"/>
              </a:rPr>
              <a:t>Brand Management - (Kevin Lane Keller, Ambi M. G. Parameswaran, Isaac Jacob)</a:t>
            </a:r>
            <a:endParaRPr lang="en-IN" sz="1500" dirty="0">
              <a:cs typeface="Times New Roman" panose="02020603050405020304" pitchFamily="18" charset="0"/>
            </a:endParaRPr>
          </a:p>
          <a:p>
            <a:pPr marL="177800" lvl="1" indent="-177800">
              <a:buFontTx/>
              <a:buChar char="-"/>
            </a:pPr>
            <a:r>
              <a:rPr lang="en-US" sz="1500" dirty="0">
                <a:cs typeface="Times New Roman" panose="02020603050405020304" pitchFamily="18" charset="0"/>
              </a:rPr>
              <a:t>Customer relation Management – (Dr. Jon Anton, Dr. Shalini Kalia, Natalie L. Petouhoff)</a:t>
            </a:r>
            <a:endParaRPr lang="en-IN" sz="1500" dirty="0">
              <a:cs typeface="Times New Roman" panose="02020603050405020304" pitchFamily="18" charset="0"/>
            </a:endParaRPr>
          </a:p>
          <a:p>
            <a:pPr marL="177800" lvl="1" indent="-177800">
              <a:buFontTx/>
              <a:buChar char="-"/>
            </a:pPr>
            <a:r>
              <a:rPr lang="en-US" sz="1500" dirty="0">
                <a:cs typeface="Times New Roman" panose="02020603050405020304" pitchFamily="18" charset="0"/>
              </a:rPr>
              <a:t>International Marketing (Warren J. Keegan)</a:t>
            </a:r>
            <a:endParaRPr lang="en-IN" sz="1500" dirty="0">
              <a:cs typeface="Times New Roman" panose="02020603050405020304" pitchFamily="18" charset="0"/>
            </a:endParaRPr>
          </a:p>
          <a:p>
            <a:pPr marL="177800" lvl="1" indent="-177800">
              <a:buFontTx/>
              <a:buChar char="-"/>
            </a:pPr>
            <a:r>
              <a:rPr lang="en-US" sz="1500" dirty="0">
                <a:cs typeface="Times New Roman" panose="02020603050405020304" pitchFamily="18" charset="0"/>
              </a:rPr>
              <a:t>Services Marketing (Christopher Lovelock)</a:t>
            </a:r>
            <a:endParaRPr lang="en-IN" sz="15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231341"/>
            <a:ext cx="8382000" cy="20574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IN" sz="1600" b="1" u="sng" dirty="0" smtClean="0">
                <a:cs typeface="Times New Roman" panose="02020603050405020304" pitchFamily="18" charset="0"/>
              </a:rPr>
              <a:t>Faculty Team</a:t>
            </a:r>
            <a:r>
              <a:rPr lang="en-IN" sz="1600" b="1" dirty="0">
                <a:cs typeface="Times New Roman" panose="02020603050405020304" pitchFamily="18" charset="0"/>
              </a:rPr>
              <a:t>: </a:t>
            </a:r>
            <a:r>
              <a:rPr lang="en-IN" sz="1600" b="1" dirty="0">
                <a:cs typeface="Times New Roman" panose="02020603050405020304" pitchFamily="18" charset="0"/>
                <a:hlinkClick r:id="rId2"/>
              </a:rPr>
              <a:t>http://</a:t>
            </a:r>
            <a:r>
              <a:rPr lang="en-IN" sz="1600" b="1" dirty="0" smtClean="0">
                <a:cs typeface="Times New Roman" panose="02020603050405020304" pitchFamily="18" charset="0"/>
                <a:hlinkClick r:id="rId2"/>
              </a:rPr>
              <a:t>distance.nmims.edu/faculty</a:t>
            </a:r>
            <a:r>
              <a:rPr lang="en-IN" sz="1600" b="1" dirty="0" smtClean="0">
                <a:cs typeface="Times New Roman" panose="02020603050405020304" pitchFamily="18" charset="0"/>
              </a:rPr>
              <a:t> </a:t>
            </a:r>
          </a:p>
          <a:p>
            <a:pPr marL="177800" lvl="1" indent="-177800">
              <a:lnSpc>
                <a:spcPct val="150000"/>
              </a:lnSpc>
              <a:buFontTx/>
              <a:buChar char="-"/>
            </a:pPr>
            <a:r>
              <a:rPr lang="en-IN" sz="1500" dirty="0" smtClean="0">
                <a:cs typeface="Times New Roman" panose="02020603050405020304" pitchFamily="18" charset="0"/>
              </a:rPr>
              <a:t>Delivery from Industry renowned team of members representing prestigious Institutes and Universities</a:t>
            </a:r>
          </a:p>
          <a:p>
            <a:pPr marL="177800" lvl="1" indent="-177800">
              <a:lnSpc>
                <a:spcPct val="150000"/>
              </a:lnSpc>
              <a:buFontTx/>
              <a:buChar char="-"/>
            </a:pPr>
            <a:r>
              <a:rPr lang="en-IN" sz="1500" dirty="0" smtClean="0">
                <a:cs typeface="Times New Roman" panose="02020603050405020304" pitchFamily="18" charset="0"/>
              </a:rPr>
              <a:t>They </a:t>
            </a:r>
            <a:r>
              <a:rPr lang="en-IN" sz="1500" dirty="0">
                <a:cs typeface="Times New Roman" panose="02020603050405020304" pitchFamily="18" charset="0"/>
              </a:rPr>
              <a:t>are </a:t>
            </a:r>
            <a:r>
              <a:rPr lang="en-IN" sz="1500" dirty="0" smtClean="0">
                <a:cs typeface="Times New Roman" panose="02020603050405020304" pitchFamily="18" charset="0"/>
              </a:rPr>
              <a:t>Industry practitioners which enriches ones learning experience </a:t>
            </a:r>
          </a:p>
          <a:p>
            <a:pPr marL="177800" lvl="1" indent="-177800">
              <a:lnSpc>
                <a:spcPct val="150000"/>
              </a:lnSpc>
              <a:buFontTx/>
              <a:buChar char="-"/>
            </a:pPr>
            <a:r>
              <a:rPr lang="en-IN" sz="1500" dirty="0">
                <a:cs typeface="Times New Roman" panose="02020603050405020304" pitchFamily="18" charset="0"/>
              </a:rPr>
              <a:t>Review the review process helps the team keep a rigorous check on the quality aspects of delivery</a:t>
            </a:r>
          </a:p>
          <a:p>
            <a:pPr marL="177800" lvl="1" indent="-177800">
              <a:lnSpc>
                <a:spcPct val="150000"/>
              </a:lnSpc>
              <a:buFontTx/>
              <a:buChar char="-"/>
            </a:pPr>
            <a:endParaRPr lang="en-IN" sz="1500" dirty="0" smtClean="0">
              <a:cs typeface="Times New Roman" panose="02020603050405020304" pitchFamily="18" charset="0"/>
            </a:endParaRPr>
          </a:p>
          <a:p>
            <a:pPr marL="177800" lvl="1" indent="-177800">
              <a:buFontTx/>
              <a:buChar char="-"/>
            </a:pPr>
            <a:endParaRPr lang="en-IN" sz="1600" dirty="0" smtClean="0">
              <a:cs typeface="Times New Roman" panose="02020603050405020304" pitchFamily="18" charset="0"/>
            </a:endParaRPr>
          </a:p>
          <a:p>
            <a:pPr marL="177800" lvl="1" indent="-177800">
              <a:buFontTx/>
              <a:buChar char="-"/>
            </a:pPr>
            <a:endParaRPr lang="en-IN" sz="1600" dirty="0" smtClean="0">
              <a:cs typeface="Times New Roman" panose="02020603050405020304" pitchFamily="18" charset="0"/>
            </a:endParaRPr>
          </a:p>
          <a:p>
            <a:pPr marL="177800" lvl="1" indent="-177800">
              <a:buFontTx/>
              <a:buChar char="-"/>
            </a:pPr>
            <a:endParaRPr lang="en-IN" sz="1600" dirty="0" smtClean="0">
              <a:cs typeface="Times New Roman" panose="02020603050405020304" pitchFamily="18" charset="0"/>
            </a:endParaRPr>
          </a:p>
          <a:p>
            <a:pPr marL="177800" lvl="1" indent="-177800">
              <a:buFontTx/>
              <a:buChar char="-"/>
            </a:pPr>
            <a:endParaRPr lang="en-IN" sz="1600" dirty="0" smtClean="0">
              <a:cs typeface="Times New Roman" panose="02020603050405020304" pitchFamily="18" charset="0"/>
            </a:endParaRPr>
          </a:p>
          <a:p>
            <a:pPr marL="177800" lvl="1" indent="-177800">
              <a:buFontTx/>
              <a:buChar char="-"/>
            </a:pPr>
            <a:endParaRPr lang="en-IN" sz="1600" dirty="0" smtClean="0"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buFont typeface="Arial" pitchFamily="34" charset="0"/>
              <a:buNone/>
            </a:pPr>
            <a:endParaRPr lang="en-IN" sz="1600" b="1" dirty="0" smtClean="0"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buFont typeface="Arial" pitchFamily="34" charset="0"/>
              <a:buNone/>
            </a:pPr>
            <a:endParaRPr lang="en-IN" sz="1600" b="1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63976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Program Benefits: USP’s: 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Assessment Process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63093839"/>
              </p:ext>
            </p:extLst>
          </p:nvPr>
        </p:nvGraphicFramePr>
        <p:xfrm>
          <a:off x="152400" y="914400"/>
          <a:ext cx="8534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3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639763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Program Benefits: USP’s: 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Placement and Networking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00763208"/>
              </p:ext>
            </p:extLst>
          </p:nvPr>
        </p:nvGraphicFramePr>
        <p:xfrm>
          <a:off x="1524000" y="1803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066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Students are invited to join Alma Connect while they register (Close-won) for SEMESTER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63976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Program Benefits: Student lifecycle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22565236"/>
              </p:ext>
            </p:extLst>
          </p:nvPr>
        </p:nvGraphicFramePr>
        <p:xfrm>
          <a:off x="609600" y="1063811"/>
          <a:ext cx="7924800" cy="474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356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639763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Program Benefits: Student Support and Coaching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787923011"/>
              </p:ext>
            </p:extLst>
          </p:nvPr>
        </p:nvGraphicFramePr>
        <p:xfrm>
          <a:off x="152400" y="914400"/>
          <a:ext cx="8534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76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36914</TotalTime>
  <Words>1260</Words>
  <Application>Microsoft Office PowerPoint</Application>
  <PresentationFormat>On-screen Show (4:3)</PresentationFormat>
  <Paragraphs>291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Presentation1</vt:lpstr>
      <vt:lpstr>Custom Design</vt:lpstr>
      <vt:lpstr>Training Program-  NGASCE</vt:lpstr>
      <vt:lpstr>Overview</vt:lpstr>
      <vt:lpstr>Program Benefits: USP’s </vt:lpstr>
      <vt:lpstr>Program Benefits: USP’s: Program Flexibility</vt:lpstr>
      <vt:lpstr>Program Benefits: USP’s: Academics</vt:lpstr>
      <vt:lpstr>Program Benefits: USP’s: Assessment Process</vt:lpstr>
      <vt:lpstr>Program Benefits: USP’s: Placement and Networking</vt:lpstr>
      <vt:lpstr>Program Benefits: Student lifecycle</vt:lpstr>
      <vt:lpstr>Program Benefits: Student Support and Coaching</vt:lpstr>
      <vt:lpstr>Program Benefits: Student Connect</vt:lpstr>
      <vt:lpstr>Application: Mobile APP</vt:lpstr>
      <vt:lpstr>Application: Data Management</vt:lpstr>
      <vt:lpstr>Knowledgebase: Top Queries</vt:lpstr>
      <vt:lpstr>Knowledgebase: Query Management Process</vt:lpstr>
      <vt:lpstr>Knowledgebase: Query Management: Channels</vt:lpstr>
      <vt:lpstr>Support: Mechanism</vt:lpstr>
      <vt:lpstr>Support: Performance Management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amar</dc:creator>
  <cp:lastModifiedBy>Nelson Soans</cp:lastModifiedBy>
  <cp:revision>1662</cp:revision>
  <dcterms:created xsi:type="dcterms:W3CDTF">2014-05-23T06:22:05Z</dcterms:created>
  <dcterms:modified xsi:type="dcterms:W3CDTF">2018-07-16T17:01:37Z</dcterms:modified>
</cp:coreProperties>
</file>