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2CF6BE-E734-4429-991D-B17E1ABD967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CDF6F6-258F-4FCA-B3B8-D47887B9F0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5/19/2021 12:12:42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22B08D8-D959-4F8A-BD9F-CAF992DAA4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2021-05-18T18:42:48Z</dcterms:created>
  <dcterms:modified xsi:type="dcterms:W3CDTF">2021-05-18T18:42:48Z</dcterms:modified>
</cp:coreProperties>
</file>