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F0C61-F030-4D24-B9FA-CF7B720A0C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249E4F-0F48-4BDA-84F3-EDC57AF1EC28}">
      <dgm:prSet/>
      <dgm:spPr/>
      <dgm:t>
        <a:bodyPr/>
        <a:lstStyle/>
        <a:p>
          <a:r>
            <a:rPr lang="en-IN"/>
            <a:t>Marketing </a:t>
          </a:r>
          <a:endParaRPr lang="en-US"/>
        </a:p>
      </dgm:t>
    </dgm:pt>
    <dgm:pt modelId="{B60BFFAA-4A52-49F2-83A9-A8228840D2DB}" type="parTrans" cxnId="{99E43DFF-C72D-4A50-BCAB-3426BAD9D24D}">
      <dgm:prSet/>
      <dgm:spPr/>
      <dgm:t>
        <a:bodyPr/>
        <a:lstStyle/>
        <a:p>
          <a:endParaRPr lang="en-US"/>
        </a:p>
      </dgm:t>
    </dgm:pt>
    <dgm:pt modelId="{2ABC3CA0-4D42-49EC-875A-E50859514C3E}" type="sibTrans" cxnId="{99E43DFF-C72D-4A50-BCAB-3426BAD9D24D}">
      <dgm:prSet/>
      <dgm:spPr/>
      <dgm:t>
        <a:bodyPr/>
        <a:lstStyle/>
        <a:p>
          <a:endParaRPr lang="en-US"/>
        </a:p>
      </dgm:t>
    </dgm:pt>
    <dgm:pt modelId="{C045D904-6F48-4BB7-AFC6-CDDCAD9F01D8}">
      <dgm:prSet/>
      <dgm:spPr/>
      <dgm:t>
        <a:bodyPr/>
        <a:lstStyle/>
        <a:p>
          <a:r>
            <a:rPr lang="en-IN"/>
            <a:t>Political</a:t>
          </a:r>
          <a:endParaRPr lang="en-US"/>
        </a:p>
      </dgm:t>
    </dgm:pt>
    <dgm:pt modelId="{463B3CEC-EF82-417C-BB96-A5A645BF6611}" type="parTrans" cxnId="{C32AFBAC-E777-47CD-83F5-613C50F89F22}">
      <dgm:prSet/>
      <dgm:spPr/>
      <dgm:t>
        <a:bodyPr/>
        <a:lstStyle/>
        <a:p>
          <a:endParaRPr lang="en-US"/>
        </a:p>
      </dgm:t>
    </dgm:pt>
    <dgm:pt modelId="{C3CB2477-39C8-456B-8B9B-E5BD0D18B414}" type="sibTrans" cxnId="{C32AFBAC-E777-47CD-83F5-613C50F89F22}">
      <dgm:prSet/>
      <dgm:spPr/>
      <dgm:t>
        <a:bodyPr/>
        <a:lstStyle/>
        <a:p>
          <a:endParaRPr lang="en-US"/>
        </a:p>
      </dgm:t>
    </dgm:pt>
    <dgm:pt modelId="{3EE4FC17-71ED-4B3F-808C-2B52C99283BD}">
      <dgm:prSet/>
      <dgm:spPr/>
      <dgm:t>
        <a:bodyPr/>
        <a:lstStyle/>
        <a:p>
          <a:r>
            <a:rPr lang="en-IN"/>
            <a:t>Fundraising</a:t>
          </a:r>
          <a:endParaRPr lang="en-US"/>
        </a:p>
      </dgm:t>
    </dgm:pt>
    <dgm:pt modelId="{2BA4EC75-D1E6-4311-ACB1-A91D73D159DC}" type="parTrans" cxnId="{11F4C5AE-B469-4916-A1AD-9D650D9559FB}">
      <dgm:prSet/>
      <dgm:spPr/>
      <dgm:t>
        <a:bodyPr/>
        <a:lstStyle/>
        <a:p>
          <a:endParaRPr lang="en-US"/>
        </a:p>
      </dgm:t>
    </dgm:pt>
    <dgm:pt modelId="{546E02F1-67A4-4C53-8CEA-C0B55EE16A86}" type="sibTrans" cxnId="{11F4C5AE-B469-4916-A1AD-9D650D9559FB}">
      <dgm:prSet/>
      <dgm:spPr/>
      <dgm:t>
        <a:bodyPr/>
        <a:lstStyle/>
        <a:p>
          <a:endParaRPr lang="en-US"/>
        </a:p>
      </dgm:t>
    </dgm:pt>
    <dgm:pt modelId="{CD521897-3C3E-4C66-A4DB-AA533CF2A53B}">
      <dgm:prSet/>
      <dgm:spPr/>
      <dgm:t>
        <a:bodyPr/>
        <a:lstStyle/>
        <a:p>
          <a:r>
            <a:rPr lang="en-IN"/>
            <a:t>Health awareness</a:t>
          </a:r>
          <a:endParaRPr lang="en-US"/>
        </a:p>
      </dgm:t>
    </dgm:pt>
    <dgm:pt modelId="{D9F8554C-7AAA-4EE6-A66B-62DEE686299A}" type="parTrans" cxnId="{377CCF48-D2B6-4517-94FE-A70BBF682C2F}">
      <dgm:prSet/>
      <dgm:spPr/>
      <dgm:t>
        <a:bodyPr/>
        <a:lstStyle/>
        <a:p>
          <a:endParaRPr lang="en-US"/>
        </a:p>
      </dgm:t>
    </dgm:pt>
    <dgm:pt modelId="{D9B88088-5C6C-48B1-90D5-374F80B343E1}" type="sibTrans" cxnId="{377CCF48-D2B6-4517-94FE-A70BBF682C2F}">
      <dgm:prSet/>
      <dgm:spPr/>
      <dgm:t>
        <a:bodyPr/>
        <a:lstStyle/>
        <a:p>
          <a:endParaRPr lang="en-US"/>
        </a:p>
      </dgm:t>
    </dgm:pt>
    <dgm:pt modelId="{ED8F14ED-7557-4A35-BA46-9F49F61C7FBA}">
      <dgm:prSet/>
      <dgm:spPr/>
      <dgm:t>
        <a:bodyPr/>
        <a:lstStyle/>
        <a:p>
          <a:r>
            <a:rPr lang="en-IN"/>
            <a:t>Social Media</a:t>
          </a:r>
          <a:endParaRPr lang="en-US"/>
        </a:p>
      </dgm:t>
    </dgm:pt>
    <dgm:pt modelId="{B06A80ED-4A78-4D95-9135-7DF360EDEE59}" type="parTrans" cxnId="{D9A9D356-B8EA-4FFC-9108-C0992DF4865F}">
      <dgm:prSet/>
      <dgm:spPr/>
      <dgm:t>
        <a:bodyPr/>
        <a:lstStyle/>
        <a:p>
          <a:endParaRPr lang="en-US"/>
        </a:p>
      </dgm:t>
    </dgm:pt>
    <dgm:pt modelId="{3C29EDF7-7252-4522-B9BB-E71695509859}" type="sibTrans" cxnId="{D9A9D356-B8EA-4FFC-9108-C0992DF4865F}">
      <dgm:prSet/>
      <dgm:spPr/>
      <dgm:t>
        <a:bodyPr/>
        <a:lstStyle/>
        <a:p>
          <a:endParaRPr lang="en-US"/>
        </a:p>
      </dgm:t>
    </dgm:pt>
    <dgm:pt modelId="{01E713D5-9C81-42F0-9ADF-BEF235F02768}" type="pres">
      <dgm:prSet presAssocID="{1A1F0C61-F030-4D24-B9FA-CF7B720A0C1C}" presName="root" presStyleCnt="0">
        <dgm:presLayoutVars>
          <dgm:dir/>
          <dgm:resizeHandles val="exact"/>
        </dgm:presLayoutVars>
      </dgm:prSet>
      <dgm:spPr/>
    </dgm:pt>
    <dgm:pt modelId="{BC37A7A5-56C2-49CA-BACF-2E86C0FD1869}" type="pres">
      <dgm:prSet presAssocID="{8D249E4F-0F48-4BDA-84F3-EDC57AF1EC28}" presName="compNode" presStyleCnt="0"/>
      <dgm:spPr/>
    </dgm:pt>
    <dgm:pt modelId="{9E6F4F85-9242-4796-87CE-D88A19405491}" type="pres">
      <dgm:prSet presAssocID="{8D249E4F-0F48-4BDA-84F3-EDC57AF1EC2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EDD848A-8B93-495D-8BB7-C84CB9C6C177}" type="pres">
      <dgm:prSet presAssocID="{8D249E4F-0F48-4BDA-84F3-EDC57AF1EC28}" presName="spaceRect" presStyleCnt="0"/>
      <dgm:spPr/>
    </dgm:pt>
    <dgm:pt modelId="{85A09C6C-29F6-47A1-B677-A659E9683370}" type="pres">
      <dgm:prSet presAssocID="{8D249E4F-0F48-4BDA-84F3-EDC57AF1EC28}" presName="textRect" presStyleLbl="revTx" presStyleIdx="0" presStyleCnt="5">
        <dgm:presLayoutVars>
          <dgm:chMax val="1"/>
          <dgm:chPref val="1"/>
        </dgm:presLayoutVars>
      </dgm:prSet>
      <dgm:spPr/>
    </dgm:pt>
    <dgm:pt modelId="{34CC0CD9-72DE-4817-BDA4-F35F3ED7C7DF}" type="pres">
      <dgm:prSet presAssocID="{2ABC3CA0-4D42-49EC-875A-E50859514C3E}" presName="sibTrans" presStyleCnt="0"/>
      <dgm:spPr/>
    </dgm:pt>
    <dgm:pt modelId="{96C3ECE2-C1C0-46B8-A2BE-A1ACD429FD3A}" type="pres">
      <dgm:prSet presAssocID="{C045D904-6F48-4BB7-AFC6-CDDCAD9F01D8}" presName="compNode" presStyleCnt="0"/>
      <dgm:spPr/>
    </dgm:pt>
    <dgm:pt modelId="{9965F949-B95B-479B-AFFA-2342DF213801}" type="pres">
      <dgm:prSet presAssocID="{C045D904-6F48-4BB7-AFC6-CDDCAD9F01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3EB8E66-E8A3-4710-AEE5-DC328149C621}" type="pres">
      <dgm:prSet presAssocID="{C045D904-6F48-4BB7-AFC6-CDDCAD9F01D8}" presName="spaceRect" presStyleCnt="0"/>
      <dgm:spPr/>
    </dgm:pt>
    <dgm:pt modelId="{C620A32A-1017-48B5-B013-CA9F50548123}" type="pres">
      <dgm:prSet presAssocID="{C045D904-6F48-4BB7-AFC6-CDDCAD9F01D8}" presName="textRect" presStyleLbl="revTx" presStyleIdx="1" presStyleCnt="5">
        <dgm:presLayoutVars>
          <dgm:chMax val="1"/>
          <dgm:chPref val="1"/>
        </dgm:presLayoutVars>
      </dgm:prSet>
      <dgm:spPr/>
    </dgm:pt>
    <dgm:pt modelId="{E00016F0-234A-4C1E-95F1-252E421A8538}" type="pres">
      <dgm:prSet presAssocID="{C3CB2477-39C8-456B-8B9B-E5BD0D18B414}" presName="sibTrans" presStyleCnt="0"/>
      <dgm:spPr/>
    </dgm:pt>
    <dgm:pt modelId="{45A15E3A-79D1-4F18-9F50-279B46C0D0AC}" type="pres">
      <dgm:prSet presAssocID="{3EE4FC17-71ED-4B3F-808C-2B52C99283BD}" presName="compNode" presStyleCnt="0"/>
      <dgm:spPr/>
    </dgm:pt>
    <dgm:pt modelId="{D5F2D508-3D7F-4631-9102-D3F300BC5D75}" type="pres">
      <dgm:prSet presAssocID="{3EE4FC17-71ED-4B3F-808C-2B52C99283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ABD9043-3162-4B96-B308-03F965472DB7}" type="pres">
      <dgm:prSet presAssocID="{3EE4FC17-71ED-4B3F-808C-2B52C99283BD}" presName="spaceRect" presStyleCnt="0"/>
      <dgm:spPr/>
    </dgm:pt>
    <dgm:pt modelId="{22B92D95-BD37-4F22-A943-18D776431A87}" type="pres">
      <dgm:prSet presAssocID="{3EE4FC17-71ED-4B3F-808C-2B52C99283BD}" presName="textRect" presStyleLbl="revTx" presStyleIdx="2" presStyleCnt="5">
        <dgm:presLayoutVars>
          <dgm:chMax val="1"/>
          <dgm:chPref val="1"/>
        </dgm:presLayoutVars>
      </dgm:prSet>
      <dgm:spPr/>
    </dgm:pt>
    <dgm:pt modelId="{75275453-7468-4D64-8F72-82E43DDA6467}" type="pres">
      <dgm:prSet presAssocID="{546E02F1-67A4-4C53-8CEA-C0B55EE16A86}" presName="sibTrans" presStyleCnt="0"/>
      <dgm:spPr/>
    </dgm:pt>
    <dgm:pt modelId="{6427464A-3F65-4019-9086-B889A519B9B7}" type="pres">
      <dgm:prSet presAssocID="{CD521897-3C3E-4C66-A4DB-AA533CF2A53B}" presName="compNode" presStyleCnt="0"/>
      <dgm:spPr/>
    </dgm:pt>
    <dgm:pt modelId="{6450E862-1D6C-45C7-B516-EAB210F70326}" type="pres">
      <dgm:prSet presAssocID="{CD521897-3C3E-4C66-A4DB-AA533CF2A5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133D691-8E1A-4D5E-8DB8-AF0A3F5F51BD}" type="pres">
      <dgm:prSet presAssocID="{CD521897-3C3E-4C66-A4DB-AA533CF2A53B}" presName="spaceRect" presStyleCnt="0"/>
      <dgm:spPr/>
    </dgm:pt>
    <dgm:pt modelId="{530146BF-DA36-4A4C-B02C-20625EA542F8}" type="pres">
      <dgm:prSet presAssocID="{CD521897-3C3E-4C66-A4DB-AA533CF2A53B}" presName="textRect" presStyleLbl="revTx" presStyleIdx="3" presStyleCnt="5">
        <dgm:presLayoutVars>
          <dgm:chMax val="1"/>
          <dgm:chPref val="1"/>
        </dgm:presLayoutVars>
      </dgm:prSet>
      <dgm:spPr/>
    </dgm:pt>
    <dgm:pt modelId="{48558340-9070-468A-B606-9803EB89519F}" type="pres">
      <dgm:prSet presAssocID="{D9B88088-5C6C-48B1-90D5-374F80B343E1}" presName="sibTrans" presStyleCnt="0"/>
      <dgm:spPr/>
    </dgm:pt>
    <dgm:pt modelId="{0E645B82-E01B-41B6-877D-2B2A5F6429C2}" type="pres">
      <dgm:prSet presAssocID="{ED8F14ED-7557-4A35-BA46-9F49F61C7FBA}" presName="compNode" presStyleCnt="0"/>
      <dgm:spPr/>
    </dgm:pt>
    <dgm:pt modelId="{CE65D965-BA5D-4DB3-84BA-68EA39891E14}" type="pres">
      <dgm:prSet presAssocID="{ED8F14ED-7557-4A35-BA46-9F49F61C7F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0BA612D-BDEA-46E5-A004-48ECE11C7F88}" type="pres">
      <dgm:prSet presAssocID="{ED8F14ED-7557-4A35-BA46-9F49F61C7FBA}" presName="spaceRect" presStyleCnt="0"/>
      <dgm:spPr/>
    </dgm:pt>
    <dgm:pt modelId="{A18AF163-61F8-45DC-80EB-5D42F5FDFED2}" type="pres">
      <dgm:prSet presAssocID="{ED8F14ED-7557-4A35-BA46-9F49F61C7F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E62017-533A-47C4-8D60-F8346CFDA26D}" type="presOf" srcId="{1A1F0C61-F030-4D24-B9FA-CF7B720A0C1C}" destId="{01E713D5-9C81-42F0-9ADF-BEF235F02768}" srcOrd="0" destOrd="0" presId="urn:microsoft.com/office/officeart/2018/2/layout/IconLabelList"/>
    <dgm:cxn modelId="{BC08BB34-0DF8-4895-945B-9AEA6A7BB70E}" type="presOf" srcId="{C045D904-6F48-4BB7-AFC6-CDDCAD9F01D8}" destId="{C620A32A-1017-48B5-B013-CA9F50548123}" srcOrd="0" destOrd="0" presId="urn:microsoft.com/office/officeart/2018/2/layout/IconLabelList"/>
    <dgm:cxn modelId="{377CCF48-D2B6-4517-94FE-A70BBF682C2F}" srcId="{1A1F0C61-F030-4D24-B9FA-CF7B720A0C1C}" destId="{CD521897-3C3E-4C66-A4DB-AA533CF2A53B}" srcOrd="3" destOrd="0" parTransId="{D9F8554C-7AAA-4EE6-A66B-62DEE686299A}" sibTransId="{D9B88088-5C6C-48B1-90D5-374F80B343E1}"/>
    <dgm:cxn modelId="{D9A9D356-B8EA-4FFC-9108-C0992DF4865F}" srcId="{1A1F0C61-F030-4D24-B9FA-CF7B720A0C1C}" destId="{ED8F14ED-7557-4A35-BA46-9F49F61C7FBA}" srcOrd="4" destOrd="0" parTransId="{B06A80ED-4A78-4D95-9135-7DF360EDEE59}" sibTransId="{3C29EDF7-7252-4522-B9BB-E71695509859}"/>
    <dgm:cxn modelId="{9899D896-6148-4FD3-B617-E54F71624D15}" type="presOf" srcId="{3EE4FC17-71ED-4B3F-808C-2B52C99283BD}" destId="{22B92D95-BD37-4F22-A943-18D776431A87}" srcOrd="0" destOrd="0" presId="urn:microsoft.com/office/officeart/2018/2/layout/IconLabelList"/>
    <dgm:cxn modelId="{8CB636A2-73E4-4DA9-AEB8-F5F6FE6F1C6C}" type="presOf" srcId="{8D249E4F-0F48-4BDA-84F3-EDC57AF1EC28}" destId="{85A09C6C-29F6-47A1-B677-A659E9683370}" srcOrd="0" destOrd="0" presId="urn:microsoft.com/office/officeart/2018/2/layout/IconLabelList"/>
    <dgm:cxn modelId="{C32AFBAC-E777-47CD-83F5-613C50F89F22}" srcId="{1A1F0C61-F030-4D24-B9FA-CF7B720A0C1C}" destId="{C045D904-6F48-4BB7-AFC6-CDDCAD9F01D8}" srcOrd="1" destOrd="0" parTransId="{463B3CEC-EF82-417C-BB96-A5A645BF6611}" sibTransId="{C3CB2477-39C8-456B-8B9B-E5BD0D18B414}"/>
    <dgm:cxn modelId="{11F4C5AE-B469-4916-A1AD-9D650D9559FB}" srcId="{1A1F0C61-F030-4D24-B9FA-CF7B720A0C1C}" destId="{3EE4FC17-71ED-4B3F-808C-2B52C99283BD}" srcOrd="2" destOrd="0" parTransId="{2BA4EC75-D1E6-4311-ACB1-A91D73D159DC}" sibTransId="{546E02F1-67A4-4C53-8CEA-C0B55EE16A86}"/>
    <dgm:cxn modelId="{C72778D4-163A-4CE2-A588-52005980E62F}" type="presOf" srcId="{ED8F14ED-7557-4A35-BA46-9F49F61C7FBA}" destId="{A18AF163-61F8-45DC-80EB-5D42F5FDFED2}" srcOrd="0" destOrd="0" presId="urn:microsoft.com/office/officeart/2018/2/layout/IconLabelList"/>
    <dgm:cxn modelId="{D8B3ABE6-2849-418F-9EB8-EDCACCC2FBAC}" type="presOf" srcId="{CD521897-3C3E-4C66-A4DB-AA533CF2A53B}" destId="{530146BF-DA36-4A4C-B02C-20625EA542F8}" srcOrd="0" destOrd="0" presId="urn:microsoft.com/office/officeart/2018/2/layout/IconLabelList"/>
    <dgm:cxn modelId="{99E43DFF-C72D-4A50-BCAB-3426BAD9D24D}" srcId="{1A1F0C61-F030-4D24-B9FA-CF7B720A0C1C}" destId="{8D249E4F-0F48-4BDA-84F3-EDC57AF1EC28}" srcOrd="0" destOrd="0" parTransId="{B60BFFAA-4A52-49F2-83A9-A8228840D2DB}" sibTransId="{2ABC3CA0-4D42-49EC-875A-E50859514C3E}"/>
    <dgm:cxn modelId="{D288A44F-8D33-482B-9DE4-5E5349880947}" type="presParOf" srcId="{01E713D5-9C81-42F0-9ADF-BEF235F02768}" destId="{BC37A7A5-56C2-49CA-BACF-2E86C0FD1869}" srcOrd="0" destOrd="0" presId="urn:microsoft.com/office/officeart/2018/2/layout/IconLabelList"/>
    <dgm:cxn modelId="{B6D1AD4D-C8E0-4CF8-8D2E-A173AA4A40C9}" type="presParOf" srcId="{BC37A7A5-56C2-49CA-BACF-2E86C0FD1869}" destId="{9E6F4F85-9242-4796-87CE-D88A19405491}" srcOrd="0" destOrd="0" presId="urn:microsoft.com/office/officeart/2018/2/layout/IconLabelList"/>
    <dgm:cxn modelId="{0103A7BB-2A73-4573-A39D-87B2905B83D0}" type="presParOf" srcId="{BC37A7A5-56C2-49CA-BACF-2E86C0FD1869}" destId="{5EDD848A-8B93-495D-8BB7-C84CB9C6C177}" srcOrd="1" destOrd="0" presId="urn:microsoft.com/office/officeart/2018/2/layout/IconLabelList"/>
    <dgm:cxn modelId="{93AB0047-906E-4D30-BD72-A41A67A6DD24}" type="presParOf" srcId="{BC37A7A5-56C2-49CA-BACF-2E86C0FD1869}" destId="{85A09C6C-29F6-47A1-B677-A659E9683370}" srcOrd="2" destOrd="0" presId="urn:microsoft.com/office/officeart/2018/2/layout/IconLabelList"/>
    <dgm:cxn modelId="{A00DE1EE-78CC-4AF1-AC4C-792B784915F8}" type="presParOf" srcId="{01E713D5-9C81-42F0-9ADF-BEF235F02768}" destId="{34CC0CD9-72DE-4817-BDA4-F35F3ED7C7DF}" srcOrd="1" destOrd="0" presId="urn:microsoft.com/office/officeart/2018/2/layout/IconLabelList"/>
    <dgm:cxn modelId="{9FBCBE34-609C-430C-B09A-380DDC377713}" type="presParOf" srcId="{01E713D5-9C81-42F0-9ADF-BEF235F02768}" destId="{96C3ECE2-C1C0-46B8-A2BE-A1ACD429FD3A}" srcOrd="2" destOrd="0" presId="urn:microsoft.com/office/officeart/2018/2/layout/IconLabelList"/>
    <dgm:cxn modelId="{A35ABF8F-9A72-4A5E-A4A6-0576904AD138}" type="presParOf" srcId="{96C3ECE2-C1C0-46B8-A2BE-A1ACD429FD3A}" destId="{9965F949-B95B-479B-AFFA-2342DF213801}" srcOrd="0" destOrd="0" presId="urn:microsoft.com/office/officeart/2018/2/layout/IconLabelList"/>
    <dgm:cxn modelId="{C62D7B24-6B6D-4302-8A48-F8DE4F60F159}" type="presParOf" srcId="{96C3ECE2-C1C0-46B8-A2BE-A1ACD429FD3A}" destId="{D3EB8E66-E8A3-4710-AEE5-DC328149C621}" srcOrd="1" destOrd="0" presId="urn:microsoft.com/office/officeart/2018/2/layout/IconLabelList"/>
    <dgm:cxn modelId="{E0E94096-A0A1-443D-8924-5611E21563BA}" type="presParOf" srcId="{96C3ECE2-C1C0-46B8-A2BE-A1ACD429FD3A}" destId="{C620A32A-1017-48B5-B013-CA9F50548123}" srcOrd="2" destOrd="0" presId="urn:microsoft.com/office/officeart/2018/2/layout/IconLabelList"/>
    <dgm:cxn modelId="{1931F32E-4593-4D5C-BC2F-798BD8009EE4}" type="presParOf" srcId="{01E713D5-9C81-42F0-9ADF-BEF235F02768}" destId="{E00016F0-234A-4C1E-95F1-252E421A8538}" srcOrd="3" destOrd="0" presId="urn:microsoft.com/office/officeart/2018/2/layout/IconLabelList"/>
    <dgm:cxn modelId="{7B8CA032-3FA0-45AD-B3DA-44E022C63D29}" type="presParOf" srcId="{01E713D5-9C81-42F0-9ADF-BEF235F02768}" destId="{45A15E3A-79D1-4F18-9F50-279B46C0D0AC}" srcOrd="4" destOrd="0" presId="urn:microsoft.com/office/officeart/2018/2/layout/IconLabelList"/>
    <dgm:cxn modelId="{E133BA10-34CB-4374-832E-2EF01FA997BC}" type="presParOf" srcId="{45A15E3A-79D1-4F18-9F50-279B46C0D0AC}" destId="{D5F2D508-3D7F-4631-9102-D3F300BC5D75}" srcOrd="0" destOrd="0" presId="urn:microsoft.com/office/officeart/2018/2/layout/IconLabelList"/>
    <dgm:cxn modelId="{B39A165F-3FA6-45BA-826D-736A49B6DA9D}" type="presParOf" srcId="{45A15E3A-79D1-4F18-9F50-279B46C0D0AC}" destId="{0ABD9043-3162-4B96-B308-03F965472DB7}" srcOrd="1" destOrd="0" presId="urn:microsoft.com/office/officeart/2018/2/layout/IconLabelList"/>
    <dgm:cxn modelId="{A055D0F2-1260-4362-B112-098836D6659C}" type="presParOf" srcId="{45A15E3A-79D1-4F18-9F50-279B46C0D0AC}" destId="{22B92D95-BD37-4F22-A943-18D776431A87}" srcOrd="2" destOrd="0" presId="urn:microsoft.com/office/officeart/2018/2/layout/IconLabelList"/>
    <dgm:cxn modelId="{81E244C9-11A3-4BF4-B09A-8AD829907AA2}" type="presParOf" srcId="{01E713D5-9C81-42F0-9ADF-BEF235F02768}" destId="{75275453-7468-4D64-8F72-82E43DDA6467}" srcOrd="5" destOrd="0" presId="urn:microsoft.com/office/officeart/2018/2/layout/IconLabelList"/>
    <dgm:cxn modelId="{95176478-1129-4E46-AA57-86DCE606D069}" type="presParOf" srcId="{01E713D5-9C81-42F0-9ADF-BEF235F02768}" destId="{6427464A-3F65-4019-9086-B889A519B9B7}" srcOrd="6" destOrd="0" presId="urn:microsoft.com/office/officeart/2018/2/layout/IconLabelList"/>
    <dgm:cxn modelId="{A4898AC6-14E1-4FC1-843C-419F5489A4AC}" type="presParOf" srcId="{6427464A-3F65-4019-9086-B889A519B9B7}" destId="{6450E862-1D6C-45C7-B516-EAB210F70326}" srcOrd="0" destOrd="0" presId="urn:microsoft.com/office/officeart/2018/2/layout/IconLabelList"/>
    <dgm:cxn modelId="{CE1D00AC-A9D1-4457-90A8-E06FB30FE4BF}" type="presParOf" srcId="{6427464A-3F65-4019-9086-B889A519B9B7}" destId="{F133D691-8E1A-4D5E-8DB8-AF0A3F5F51BD}" srcOrd="1" destOrd="0" presId="urn:microsoft.com/office/officeart/2018/2/layout/IconLabelList"/>
    <dgm:cxn modelId="{2E6A7BEA-8D71-431E-834F-F8DA2B14DF6C}" type="presParOf" srcId="{6427464A-3F65-4019-9086-B889A519B9B7}" destId="{530146BF-DA36-4A4C-B02C-20625EA542F8}" srcOrd="2" destOrd="0" presId="urn:microsoft.com/office/officeart/2018/2/layout/IconLabelList"/>
    <dgm:cxn modelId="{CA36E230-79BA-485C-8611-A7FDBE8F3251}" type="presParOf" srcId="{01E713D5-9C81-42F0-9ADF-BEF235F02768}" destId="{48558340-9070-468A-B606-9803EB89519F}" srcOrd="7" destOrd="0" presId="urn:microsoft.com/office/officeart/2018/2/layout/IconLabelList"/>
    <dgm:cxn modelId="{83E8372D-7B43-49C2-B910-D308AAB6C33F}" type="presParOf" srcId="{01E713D5-9C81-42F0-9ADF-BEF235F02768}" destId="{0E645B82-E01B-41B6-877D-2B2A5F6429C2}" srcOrd="8" destOrd="0" presId="urn:microsoft.com/office/officeart/2018/2/layout/IconLabelList"/>
    <dgm:cxn modelId="{720B018E-EB22-4D46-9851-B0D04938A902}" type="presParOf" srcId="{0E645B82-E01B-41B6-877D-2B2A5F6429C2}" destId="{CE65D965-BA5D-4DB3-84BA-68EA39891E14}" srcOrd="0" destOrd="0" presId="urn:microsoft.com/office/officeart/2018/2/layout/IconLabelList"/>
    <dgm:cxn modelId="{CB35A1FF-34C7-4103-B053-C7D8747ED56D}" type="presParOf" srcId="{0E645B82-E01B-41B6-877D-2B2A5F6429C2}" destId="{D0BA612D-BDEA-46E5-A004-48ECE11C7F88}" srcOrd="1" destOrd="0" presId="urn:microsoft.com/office/officeart/2018/2/layout/IconLabelList"/>
    <dgm:cxn modelId="{93B9EBDD-51EA-47B9-8BB8-05B06BE779EF}" type="presParOf" srcId="{0E645B82-E01B-41B6-877D-2B2A5F6429C2}" destId="{A18AF163-61F8-45DC-80EB-5D42F5FDFE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F4F85-9242-4796-87CE-D88A19405491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09C6C-29F6-47A1-B677-A659E9683370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Marketing </a:t>
          </a:r>
          <a:endParaRPr lang="en-US" sz="2400" kern="1200"/>
        </a:p>
      </dsp:txBody>
      <dsp:txXfrm>
        <a:off x="127800" y="2358828"/>
        <a:ext cx="1800000" cy="720000"/>
      </dsp:txXfrm>
    </dsp:sp>
    <dsp:sp modelId="{9965F949-B95B-479B-AFFA-2342DF213801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A32A-1017-48B5-B013-CA9F50548123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Political</a:t>
          </a:r>
          <a:endParaRPr lang="en-US" sz="2400" kern="1200"/>
        </a:p>
      </dsp:txBody>
      <dsp:txXfrm>
        <a:off x="2242800" y="2358828"/>
        <a:ext cx="1800000" cy="720000"/>
      </dsp:txXfrm>
    </dsp:sp>
    <dsp:sp modelId="{D5F2D508-3D7F-4631-9102-D3F300BC5D75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92D95-BD37-4F22-A943-18D776431A87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Fundraising</a:t>
          </a:r>
          <a:endParaRPr lang="en-US" sz="2400" kern="1200"/>
        </a:p>
      </dsp:txBody>
      <dsp:txXfrm>
        <a:off x="4357800" y="2358828"/>
        <a:ext cx="1800000" cy="720000"/>
      </dsp:txXfrm>
    </dsp:sp>
    <dsp:sp modelId="{6450E862-1D6C-45C7-B516-EAB210F70326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146BF-DA36-4A4C-B02C-20625EA542F8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Health awareness</a:t>
          </a:r>
          <a:endParaRPr lang="en-US" sz="2400" kern="1200"/>
        </a:p>
      </dsp:txBody>
      <dsp:txXfrm>
        <a:off x="6472800" y="2358828"/>
        <a:ext cx="1800000" cy="720000"/>
      </dsp:txXfrm>
    </dsp:sp>
    <dsp:sp modelId="{CE65D965-BA5D-4DB3-84BA-68EA39891E14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AF163-61F8-45DC-80EB-5D42F5FDFED2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Social Media</a:t>
          </a:r>
          <a:endParaRPr lang="en-US" sz="2400" kern="1200"/>
        </a:p>
      </dsp:txBody>
      <dsp:txXfrm>
        <a:off x="8587800" y="235882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80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0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6" r:id="rId2"/>
    <p:sldLayoutId id="2147483855" r:id="rId3"/>
    <p:sldLayoutId id="2147483854" r:id="rId4"/>
    <p:sldLayoutId id="2147483853" r:id="rId5"/>
    <p:sldLayoutId id="2147483852" r:id="rId6"/>
    <p:sldLayoutId id="2147483851" r:id="rId7"/>
    <p:sldLayoutId id="2147483850" r:id="rId8"/>
    <p:sldLayoutId id="2147483849" r:id="rId9"/>
    <p:sldLayoutId id="2147483848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in different colors&#10;&#10;Description automatically generated">
            <a:extLst>
              <a:ext uri="{FF2B5EF4-FFF2-40B4-BE49-F238E27FC236}">
                <a16:creationId xmlns:a16="http://schemas.microsoft.com/office/drawing/2014/main" id="{D55A2274-7A02-7378-E4F0-F6A3C7AA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6" r="973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5B73-2772-165D-64E9-BD5E0B1B9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/>
              <a:t>Campaign</a:t>
            </a:r>
            <a:endParaRPr lang="en-IN" sz="4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0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7DFFF-4B5D-00DD-EC7D-22533C53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/>
              <a:t>What is Campaign?</a:t>
            </a:r>
          </a:p>
        </p:txBody>
      </p:sp>
      <p:sp>
        <p:nvSpPr>
          <p:cNvPr id="103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81CE-4CFF-3440-AABB-9335082A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700"/>
              <a:t> </a:t>
            </a:r>
            <a:r>
              <a:rPr lang="en-IN" sz="1700" i="1"/>
              <a:t>A Campaign refers to a strategic and organized series of activities ,efforts or initiatives  aimed at achieving specific goals or objectives within a set of timeframe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700" i="1"/>
          </a:p>
          <a:p>
            <a:pPr marL="0" indent="0">
              <a:buNone/>
            </a:pPr>
            <a:endParaRPr lang="en-IN" sz="1700" i="1"/>
          </a:p>
        </p:txBody>
      </p:sp>
      <p:pic>
        <p:nvPicPr>
          <p:cNvPr id="1026" name="Picture 2" descr="Image result for Campaign HD Images">
            <a:extLst>
              <a:ext uri="{FF2B5EF4-FFF2-40B4-BE49-F238E27FC236}">
                <a16:creationId xmlns:a16="http://schemas.microsoft.com/office/drawing/2014/main" id="{5EC11735-48E1-B769-7E8B-5D84CB88A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r="10451" b="-2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4765E-474D-635F-93C5-A3CB1701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Types of Campaigns: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D9331B6-318F-96FD-D654-B746367FA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16486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9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206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1F9CA2A-E57A-397A-83C7-4D2098B12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5" r="2" b="2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76" name="Freeform: Shape 207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8" name="Freeform: Shape 207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62184-1029-A46D-1FE2-FD31995E6FD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What Inspired me ?</a:t>
            </a:r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6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BA0B440D-FFB1-816E-CBF3-D7E853ED3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A8631-471B-8029-1131-EC5C2025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Benefits of Campaigns: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922A9-534A-A021-5875-1D9C1D54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Magnifying glass on clear background">
            <a:extLst>
              <a:ext uri="{FF2B5EF4-FFF2-40B4-BE49-F238E27FC236}">
                <a16:creationId xmlns:a16="http://schemas.microsoft.com/office/drawing/2014/main" id="{EACDA7CC-C1AC-EDF4-8501-A66196B85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4864608" y="1427826"/>
            <a:ext cx="6846363" cy="38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8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54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Neue Haas Grotesk Text Pro</vt:lpstr>
      <vt:lpstr>Wingdings</vt:lpstr>
      <vt:lpstr>AccentBoxVTI</vt:lpstr>
      <vt:lpstr>Campaign</vt:lpstr>
      <vt:lpstr>What is Campaign?</vt:lpstr>
      <vt:lpstr>Types of Campaigns:</vt:lpstr>
      <vt:lpstr>PowerPoint Presentation</vt:lpstr>
      <vt:lpstr>Benefits of Campaigns: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</dc:title>
  <dc:creator>Priyanka Behara</dc:creator>
  <cp:lastModifiedBy>Priyanka Behara</cp:lastModifiedBy>
  <cp:revision>1</cp:revision>
  <dcterms:created xsi:type="dcterms:W3CDTF">2023-12-22T19:01:48Z</dcterms:created>
  <dcterms:modified xsi:type="dcterms:W3CDTF">2023-12-23T03:47:43Z</dcterms:modified>
</cp:coreProperties>
</file>