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38F0-1104-A79E-272A-544808D8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DB82C-DF05-9047-F57A-5A97258B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BF0D-4286-406A-9215-57AFC73BB4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4F81-0D8C-3968-B199-12F3B2CF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E1E8-9598-A9AB-AC17-75585EE2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0F7-8ACA-401F-8EDB-0A350138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8DBEC-C257-5251-A2A9-F296C9E4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C165F-4E45-6CAE-9C65-B3606D7B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87AB-2CC6-B9C2-FDD7-5951860B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F0D-4286-406A-9215-57AFC73BB4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EE48-6228-7F03-29EF-C133C0668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2998-E40D-A668-3243-4035B4742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10F7-8ACA-401F-8EDB-0A350138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1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93F5A4-1485-E20B-1C51-714E2F9A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E647C-1488-B2F8-B629-3DDA062A08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1EA46E-8EB1-6735-8237-FD26E432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FEED7-1783-5FDF-E74C-791DB36ACC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3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EB4ED1C-CD58-F5B7-EE9D-BBE0065C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4ADE0-7F01-BDF2-AD16-630010A102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1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AA3D7A-ECFA-8F42-EAD8-092D9AB5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9814F-8F0C-B68E-0BC9-9EC2CDAB6A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4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C52BF9-758F-20E2-158E-9C41154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3E8A4-41E5-35CD-59CD-28683085ED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5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367E1A-42F0-97D0-53A1-D03FC02E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CA41B-1177-F860-B410-FA302B7661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3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E16D7A-FC83-BF13-55FF-7F0CCD74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/>
                </a:solidFill>
                <a:effectLst/>
              </a:rPr>
              <a:t>Thank You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B6720-D6FC-2641-3705-08159DC8B6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7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Kollipara Sivaganesh</dc:creator>
  <cp:lastModifiedBy>Kollipara Sivaganesh</cp:lastModifiedBy>
  <cp:revision>2</cp:revision>
  <dcterms:created xsi:type="dcterms:W3CDTF">2023-12-22T20:02:26Z</dcterms:created>
  <dcterms:modified xsi:type="dcterms:W3CDTF">2023-12-22T20:06:55Z</dcterms:modified>
</cp:coreProperties>
</file>