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90106" y="190063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 err="1"/>
              <a:t>K.Ganesh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Roll no</a:t>
            </a:r>
            <a:r>
              <a:rPr lang="en-US" sz="3000" b="1"/>
              <a:t>: </a:t>
            </a:r>
            <a:r>
              <a:rPr lang="en-US" sz="3000"/>
              <a:t>21471A4329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prathap</cp:lastModifiedBy>
  <cp:revision>7</cp:revision>
  <dcterms:created xsi:type="dcterms:W3CDTF">2024-03-20T04:36:31Z</dcterms:created>
  <dcterms:modified xsi:type="dcterms:W3CDTF">2024-04-04T07:31:06Z</dcterms:modified>
</cp:coreProperties>
</file>