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FF52DE0-4375-4F9E-AE62-B9BF061E7331}" type="datetimeFigureOut">
              <a:rPr lang="en-US" smtClean="0"/>
              <a:pPr/>
              <a:t>7/21/2020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8362A7E-FD59-4469-87C8-EA28A605A14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F52DE0-4375-4F9E-AE62-B9BF061E7331}" type="datetimeFigureOut">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62A7E-FD59-4469-87C8-EA28A605A1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8362A7E-FD59-4469-87C8-EA28A605A14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F52DE0-4375-4F9E-AE62-B9BF061E7331}" type="datetimeFigureOut">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F52DE0-4375-4F9E-AE62-B9BF061E7331}" type="datetimeFigureOut">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8362A7E-FD59-4469-87C8-EA28A605A14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FF52DE0-4375-4F9E-AE62-B9BF061E7331}" type="datetimeFigureOut">
              <a:rPr lang="en-US" smtClean="0"/>
              <a:pPr/>
              <a:t>7/21/2020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8362A7E-FD59-4469-87C8-EA28A605A14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FF52DE0-4375-4F9E-AE62-B9BF061E7331}" type="datetimeFigureOut">
              <a:rPr lang="en-US" smtClean="0"/>
              <a:pPr/>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62A7E-FD59-4469-87C8-EA28A605A14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FF52DE0-4375-4F9E-AE62-B9BF061E7331}" type="datetimeFigureOut">
              <a:rPr lang="en-US" smtClean="0"/>
              <a:pPr/>
              <a:t>7/21/2020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8362A7E-FD59-4469-87C8-EA28A605A14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F52DE0-4375-4F9E-AE62-B9BF061E7331}" type="datetimeFigureOut">
              <a:rPr lang="en-US" smtClean="0"/>
              <a:pPr/>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8362A7E-FD59-4469-87C8-EA28A605A1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FF52DE0-4375-4F9E-AE62-B9BF061E7331}" type="datetimeFigureOut">
              <a:rPr lang="en-US" smtClean="0"/>
              <a:pPr/>
              <a:t>7/21/2020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8362A7E-FD59-4469-87C8-EA28A605A1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8362A7E-FD59-4469-87C8-EA28A605A14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FF52DE0-4375-4F9E-AE62-B9BF061E7331}" type="datetimeFigureOut">
              <a:rPr lang="en-US" smtClean="0"/>
              <a:pPr/>
              <a:t>7/21/2020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8362A7E-FD59-4469-87C8-EA28A605A14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FF52DE0-4375-4F9E-AE62-B9BF061E7331}" type="datetimeFigureOut">
              <a:rPr lang="en-US" smtClean="0"/>
              <a:pPr/>
              <a:t>7/21/2020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FF52DE0-4375-4F9E-AE62-B9BF061E7331}" type="datetimeFigureOut">
              <a:rPr lang="en-US" smtClean="0"/>
              <a:pPr/>
              <a:t>7/21/2020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8362A7E-FD59-4469-87C8-EA28A605A14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ASP.Net</a:t>
            </a:r>
            <a:r>
              <a:rPr lang="en-US" dirty="0" smtClean="0"/>
              <a:t> Project</a:t>
            </a:r>
            <a:endParaRPr lang="en-US" dirty="0"/>
          </a:p>
        </p:txBody>
      </p:sp>
      <p:sp>
        <p:nvSpPr>
          <p:cNvPr id="2" name="Title 1"/>
          <p:cNvSpPr>
            <a:spLocks noGrp="1"/>
          </p:cNvSpPr>
          <p:nvPr>
            <p:ph type="ctrTitle"/>
          </p:nvPr>
        </p:nvSpPr>
        <p:spPr/>
        <p:txBody>
          <a:bodyPr>
            <a:normAutofit/>
          </a:bodyPr>
          <a:lstStyle/>
          <a:p>
            <a:r>
              <a:rPr lang="en-US" dirty="0" smtClean="0"/>
              <a:t>Online Medicine Donation System Portal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a:t>
            </a:r>
            <a:endParaRPr lang="en-US" dirty="0"/>
          </a:p>
        </p:txBody>
      </p:sp>
      <p:sp>
        <p:nvSpPr>
          <p:cNvPr id="2" name="Content Placeholder 1"/>
          <p:cNvSpPr>
            <a:spLocks noGrp="1"/>
          </p:cNvSpPr>
          <p:nvPr>
            <p:ph sz="quarter" idx="1"/>
          </p:nvPr>
        </p:nvSpPr>
        <p:spPr>
          <a:xfrm>
            <a:off x="457200" y="1700808"/>
            <a:ext cx="8229600" cy="4306483"/>
          </a:xfrm>
        </p:spPr>
        <p:txBody>
          <a:bodyPr>
            <a:normAutofit/>
          </a:bodyPr>
          <a:lstStyle/>
          <a:p>
            <a:pPr marL="452628" indent="-342900">
              <a:buFont typeface="+mj-lt"/>
              <a:buAutoNum type="arabicPeriod"/>
            </a:pPr>
            <a:r>
              <a:rPr lang="en-US" sz="1800" dirty="0" smtClean="0"/>
              <a:t>The aim and objective of this medicine donator project are to prepare a portal for the collection of unused medicine for further utilization by a needy person.</a:t>
            </a:r>
          </a:p>
          <a:p>
            <a:pPr marL="452628" indent="-342900">
              <a:buFont typeface="+mj-lt"/>
              <a:buAutoNum type="arabicPeriod"/>
            </a:pPr>
            <a:r>
              <a:rPr lang="en-US" sz="1800" dirty="0" smtClean="0"/>
              <a:t>The website must be like user can donate the unused medicine to NGO. That NGO can help needy people. The user can donate the medicine. It’s can be claimed by NGO.  They can collect from a particular place. There must be a login for the user, admin. </a:t>
            </a:r>
          </a:p>
          <a:p>
            <a:pPr marL="452628" indent="-342900">
              <a:buFont typeface="+mj-lt"/>
              <a:buAutoNum type="arabicPeriod"/>
            </a:pPr>
            <a:r>
              <a:rPr lang="en-US" sz="1800" dirty="0" smtClean="0"/>
              <a:t>Admin can see all details of user donated medicine. There must be a form like registration of the new user.</a:t>
            </a:r>
          </a:p>
          <a:p>
            <a:pPr marL="452628" indent="-342900">
              <a:buFont typeface="+mj-lt"/>
              <a:buAutoNum type="arabicPeriod"/>
            </a:pPr>
            <a:r>
              <a:rPr lang="en-US" sz="1800" dirty="0" smtClean="0"/>
              <a:t>Medicine donate form. It’s must be tracked in the SQL Server database.</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914400" y="981075"/>
            <a:ext cx="8229600" cy="4810125"/>
          </a:xfrm>
        </p:spPr>
        <p:txBody>
          <a:bodyPr>
            <a:normAutofit fontScale="92500"/>
          </a:bodyPr>
          <a:lstStyle/>
          <a:p>
            <a:endParaRPr lang="en-US" sz="1800" dirty="0" smtClean="0"/>
          </a:p>
          <a:p>
            <a:pPr>
              <a:buNone/>
            </a:pPr>
            <a:r>
              <a:rPr lang="en-US" sz="2600" b="1" u="sng" dirty="0" smtClean="0"/>
              <a:t>Project Description</a:t>
            </a:r>
            <a:r>
              <a:rPr lang="en-US" sz="2600" b="1" u="sng" dirty="0" smtClean="0"/>
              <a:t>:</a:t>
            </a:r>
          </a:p>
          <a:p>
            <a:pPr>
              <a:buNone/>
            </a:pPr>
            <a:endParaRPr lang="en-US" sz="1900" dirty="0" smtClean="0"/>
          </a:p>
          <a:p>
            <a:r>
              <a:rPr lang="en-US" sz="1800" dirty="0" smtClean="0"/>
              <a:t>The </a:t>
            </a:r>
            <a:r>
              <a:rPr lang="en-US" sz="1800" dirty="0" smtClean="0"/>
              <a:t>Project is about the collection of medicine which is unused by the patient who recovers completely and medicine becomes waste that medicine can be collected and used further.</a:t>
            </a:r>
          </a:p>
          <a:p>
            <a:endParaRPr lang="en-US" sz="1800" dirty="0" smtClean="0"/>
          </a:p>
          <a:p>
            <a:pPr>
              <a:buNone/>
            </a:pPr>
            <a:r>
              <a:rPr lang="en-US" sz="2400" b="1" u="sng" dirty="0" smtClean="0"/>
              <a:t>Modules:-</a:t>
            </a:r>
          </a:p>
          <a:p>
            <a:pPr>
              <a:buNone/>
            </a:pPr>
            <a:endParaRPr lang="en-US" sz="1400" b="1" u="sng" dirty="0" smtClean="0"/>
          </a:p>
          <a:p>
            <a:r>
              <a:rPr lang="en-US" sz="1800" u="sng" dirty="0" smtClean="0"/>
              <a:t>User and Registration</a:t>
            </a:r>
            <a:r>
              <a:rPr lang="en-US" sz="1800" dirty="0" smtClean="0"/>
              <a:t>:- To register and get membership donation of medicine.</a:t>
            </a:r>
          </a:p>
          <a:p>
            <a:r>
              <a:rPr lang="en-US" sz="1800" u="sng" dirty="0" smtClean="0"/>
              <a:t>NGO Details</a:t>
            </a:r>
            <a:r>
              <a:rPr lang="en-US" sz="1800" dirty="0" smtClean="0"/>
              <a:t>:- Different NGO’s can connect with portal and donate Medicine.</a:t>
            </a:r>
          </a:p>
          <a:p>
            <a:r>
              <a:rPr lang="en-US" sz="1800" u="sng" dirty="0" smtClean="0"/>
              <a:t>Donator’s details</a:t>
            </a:r>
            <a:r>
              <a:rPr lang="en-US" sz="1800" dirty="0" smtClean="0"/>
              <a:t>:- To Keep Donators details.</a:t>
            </a:r>
          </a:p>
          <a:p>
            <a:r>
              <a:rPr lang="en-US" sz="1800" u="sng" dirty="0" smtClean="0"/>
              <a:t>Record Management</a:t>
            </a:r>
            <a:r>
              <a:rPr lang="en-US" sz="1800" dirty="0" smtClean="0"/>
              <a:t>:- To maintain the entire record properly about donators and their donation.</a:t>
            </a:r>
            <a:r>
              <a:rPr lang="en-US" sz="2400" dirty="0" smtClean="0"/>
              <a:t/>
            </a:r>
            <a:br>
              <a:rPr lang="en-US" sz="2400" dirty="0" smtClean="0"/>
            </a:br>
            <a:endParaRPr lang="en-US" sz="2400" dirty="0"/>
          </a:p>
        </p:txBody>
      </p:sp>
      <p:sp>
        <p:nvSpPr>
          <p:cNvPr id="3" name="Title 2"/>
          <p:cNvSpPr>
            <a:spLocks noGrp="1"/>
          </p:cNvSpPr>
          <p:nvPr>
            <p:ph type="title" idx="4294967295"/>
          </p:nvPr>
        </p:nvSpPr>
        <p:spPr>
          <a:xfrm>
            <a:off x="0" y="274638"/>
            <a:ext cx="8147050" cy="922337"/>
          </a:xfrm>
        </p:spPr>
        <p:txBody>
          <a:bodyPr>
            <a:normAutofit/>
          </a:bodyPr>
          <a:lstStyle/>
          <a:p>
            <a:r>
              <a:rPr lang="en-US" sz="2400" dirty="0" smtClean="0"/>
              <a:t/>
            </a:r>
            <a:br>
              <a:rPr lang="en-US" sz="2400" dirty="0" smtClean="0"/>
            </a:br>
            <a:endParaRPr lang="en-US" sz="24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u="sng" dirty="0" smtClean="0">
                <a:solidFill>
                  <a:schemeClr val="tx1"/>
                </a:solidFill>
                <a:effectLst/>
              </a:rPr>
              <a:t>Tools and Language:-</a:t>
            </a:r>
            <a:endParaRPr lang="en-US" sz="2400" dirty="0">
              <a:solidFill>
                <a:schemeClr val="tx1"/>
              </a:solidFill>
              <a:effectLst/>
            </a:endParaRPr>
          </a:p>
        </p:txBody>
      </p:sp>
      <p:sp>
        <p:nvSpPr>
          <p:cNvPr id="2" name="Content Placeholder 1"/>
          <p:cNvSpPr>
            <a:spLocks noGrp="1"/>
          </p:cNvSpPr>
          <p:nvPr>
            <p:ph sz="quarter" idx="1"/>
          </p:nvPr>
        </p:nvSpPr>
        <p:spPr/>
        <p:txBody>
          <a:bodyPr/>
          <a:lstStyle/>
          <a:p>
            <a:r>
              <a:rPr lang="en-US" sz="1800" dirty="0" smtClean="0"/>
              <a:t>Frontend: ASP.NET</a:t>
            </a:r>
          </a:p>
          <a:p>
            <a:r>
              <a:rPr lang="en-US" sz="1800" dirty="0" smtClean="0"/>
              <a:t>Back End: SQL Management System</a:t>
            </a:r>
          </a:p>
          <a:p>
            <a:pPr>
              <a:buNone/>
            </a:pP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TotalTime>
  <Words>86</Words>
  <Application>Microsoft Office PowerPoint</Application>
  <PresentationFormat>On-screen Show (4:3)</PresentationFormat>
  <Paragraphs>23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Civic</vt:lpstr>
      <vt:lpstr>Online Medicine Donation System Portal</vt:lpstr>
      <vt:lpstr>Objective:</vt:lpstr>
      <vt:lpstr> </vt:lpstr>
      <vt:lpstr>Tools and Language:-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Medicine Donation System Portal</dc:title>
  <dc:creator>DELL</dc:creator>
  <cp:lastModifiedBy>DELL</cp:lastModifiedBy>
  <cp:revision>5</cp:revision>
  <dcterms:created xsi:type="dcterms:W3CDTF">2020-07-21T06:21:20Z</dcterms:created>
  <dcterms:modified xsi:type="dcterms:W3CDTF">2020-07-21T07:08:57Z</dcterms:modified>
</cp:coreProperties>
</file>